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B7B76A-E901-45AD-88B7-9B51A86ECB37}" type="datetimeFigureOut">
              <a:rPr lang="fr-FR" smtClean="0"/>
              <a:pPr/>
              <a:t>06/10/2021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C3472C-8B07-4820-BE6A-953FDEA9F6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PNRC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Plateforme Nationale de Recherche Clinique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Réunions du Comité de pilotage : 3 en </a:t>
            </a:r>
            <a:r>
              <a:rPr lang="fr-FR" dirty="0" err="1" smtClean="0"/>
              <a:t>visio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Réunions tél des référents (7 régions et Anna </a:t>
            </a:r>
            <a:r>
              <a:rPr lang="fr-FR" dirty="0" err="1" smtClean="0"/>
              <a:t>Ronayette</a:t>
            </a:r>
            <a:r>
              <a:rPr lang="fr-FR" dirty="0"/>
              <a:t>)</a:t>
            </a:r>
            <a:r>
              <a:rPr lang="fr-FR" dirty="0" smtClean="0"/>
              <a:t> : 7 en </a:t>
            </a:r>
            <a:r>
              <a:rPr lang="fr-FR" dirty="0" err="1" smtClean="0"/>
              <a:t>visio</a:t>
            </a:r>
            <a:endParaRPr lang="fr-FR" dirty="0" smtClean="0"/>
          </a:p>
          <a:p>
            <a:pPr lvl="1" algn="just"/>
            <a:r>
              <a:rPr lang="fr-FR" dirty="0" smtClean="0"/>
              <a:t>(travail sur l’</a:t>
            </a:r>
            <a:r>
              <a:rPr lang="fr-FR" dirty="0" err="1" smtClean="0"/>
              <a:t>eQUIP</a:t>
            </a:r>
            <a:r>
              <a:rPr lang="fr-FR" dirty="0" smtClean="0"/>
              <a:t> en cours et discussion sur les études en cours et à venir)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Réunion des Référents en présentiel à Montpellier les 16 et 17/09/2021 (Travail sur </a:t>
            </a:r>
            <a:r>
              <a:rPr lang="fr-FR" dirty="0" err="1" smtClean="0"/>
              <a:t>eQUIP</a:t>
            </a:r>
            <a:r>
              <a:rPr lang="fr-FR" dirty="0" smtClean="0"/>
              <a:t> : livret d’accueil pour le nouveau référent – réflexion pour un nouveau projet)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/>
              <a:t>L’OSI est mis à jour </a:t>
            </a:r>
            <a:r>
              <a:rPr lang="fr-FR" dirty="0" smtClean="0"/>
              <a:t>régulièrement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Les référents se rapprochent des CRCM de leur </a:t>
            </a:r>
            <a:r>
              <a:rPr lang="fr-FR" dirty="0" err="1"/>
              <a:t>inter-région</a:t>
            </a:r>
            <a:r>
              <a:rPr lang="fr-FR" dirty="0"/>
              <a:t> pour récolter les données concernant les études en cours et les patients rattachés à ces </a:t>
            </a:r>
            <a:r>
              <a:rPr lang="fr-FR" dirty="0" smtClean="0"/>
              <a:t>études</a:t>
            </a:r>
          </a:p>
          <a:p>
            <a:pPr marL="109728" indent="0" algn="just">
              <a:buNone/>
            </a:pPr>
            <a:endParaRPr lang="fr-FR" dirty="0"/>
          </a:p>
          <a:p>
            <a:pPr algn="just"/>
            <a:r>
              <a:rPr lang="fr-FR" dirty="0"/>
              <a:t>Les personnes contact des différents CRCM sont très importantes pour ce recueil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491880" y="908720"/>
            <a:ext cx="46085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 smtClean="0"/>
              <a:t>2021</a:t>
            </a:r>
            <a:endParaRPr lang="fr-FR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79719"/>
          </a:xfrm>
        </p:spPr>
        <p:txBody>
          <a:bodyPr/>
          <a:lstStyle/>
          <a:p>
            <a:pPr algn="just"/>
            <a:r>
              <a:rPr lang="fr-FR" dirty="0" smtClean="0"/>
              <a:t>Plaquette de présentation de la recherche clinique disponible sur le site de commande de brochures de Vaincre La Muco</a:t>
            </a:r>
          </a:p>
          <a:p>
            <a:pPr marL="109728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3939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Actualité sur les nouvelles thérapeutiques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Vertex : Vx 20-121-103 (trithérapie) :</a:t>
            </a:r>
          </a:p>
          <a:p>
            <a:pPr algn="just">
              <a:buNone/>
            </a:pPr>
            <a:r>
              <a:rPr lang="fr-FR" sz="2000" dirty="0" smtClean="0"/>
              <a:t>	 </a:t>
            </a:r>
            <a:r>
              <a:rPr lang="fr-FR" sz="1800" dirty="0" smtClean="0"/>
              <a:t>- </a:t>
            </a:r>
            <a:r>
              <a:rPr lang="fr-FR" sz="1600" dirty="0" smtClean="0"/>
              <a:t>Fin 2021</a:t>
            </a:r>
          </a:p>
          <a:p>
            <a:pPr algn="just">
              <a:buNone/>
            </a:pPr>
            <a:r>
              <a:rPr lang="fr-FR" sz="1600" dirty="0" smtClean="0"/>
              <a:t>	 - Pour les patients homozygotes F508 </a:t>
            </a:r>
            <a:r>
              <a:rPr lang="fr-FR" sz="1600" dirty="0" err="1" smtClean="0"/>
              <a:t>del</a:t>
            </a:r>
            <a:r>
              <a:rPr lang="fr-FR" sz="1600" dirty="0" smtClean="0"/>
              <a:t>, ou F508 et RF ou  </a:t>
            </a:r>
            <a:r>
              <a:rPr lang="fr-FR" sz="1600" dirty="0" err="1" smtClean="0"/>
              <a:t>gating</a:t>
            </a:r>
            <a:endParaRPr lang="fr-FR" sz="1600" dirty="0" smtClean="0"/>
          </a:p>
          <a:p>
            <a:pPr algn="just">
              <a:buNone/>
            </a:pPr>
            <a:r>
              <a:rPr lang="fr-FR" sz="1600" dirty="0" smtClean="0"/>
              <a:t> 	 - Elargissement des mutations éligibles ?</a:t>
            </a:r>
          </a:p>
          <a:p>
            <a:pPr algn="just">
              <a:buNone/>
            </a:pPr>
            <a:endParaRPr lang="fr-FR" sz="1600" dirty="0" smtClean="0"/>
          </a:p>
          <a:p>
            <a:pPr algn="just"/>
            <a:r>
              <a:rPr lang="fr-FR" dirty="0" smtClean="0"/>
              <a:t>ABBVIE  (trithérapie):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1600" dirty="0" smtClean="0"/>
              <a:t>- second semestre 2022</a:t>
            </a:r>
          </a:p>
          <a:p>
            <a:pPr algn="just">
              <a:buNone/>
            </a:pPr>
            <a:r>
              <a:rPr lang="fr-FR" sz="1600" dirty="0" smtClean="0"/>
              <a:t>	- pour les patients homozygotes F508 </a:t>
            </a:r>
            <a:r>
              <a:rPr lang="fr-FR" sz="1600" dirty="0" err="1" smtClean="0"/>
              <a:t>del</a:t>
            </a:r>
            <a:r>
              <a:rPr lang="fr-FR" sz="1600" dirty="0" smtClean="0"/>
              <a:t> ou F508 </a:t>
            </a:r>
            <a:r>
              <a:rPr lang="fr-FR" sz="1600" dirty="0" err="1" smtClean="0"/>
              <a:t>del</a:t>
            </a:r>
            <a:r>
              <a:rPr lang="fr-FR" sz="1600" dirty="0" smtClean="0"/>
              <a:t> et MF</a:t>
            </a:r>
          </a:p>
          <a:p>
            <a:pPr algn="just">
              <a:buNone/>
            </a:pPr>
            <a:endParaRPr lang="fr-FR" sz="1800" dirty="0" smtClean="0"/>
          </a:p>
          <a:p>
            <a:pPr algn="just"/>
            <a:r>
              <a:rPr lang="fr-FR" dirty="0" smtClean="0"/>
              <a:t>ELOXX (</a:t>
            </a:r>
            <a:r>
              <a:rPr lang="fr-FR" dirty="0" err="1" smtClean="0"/>
              <a:t>translecteur</a:t>
            </a:r>
            <a:r>
              <a:rPr lang="fr-FR" dirty="0" smtClean="0"/>
              <a:t>):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1600" dirty="0" smtClean="0"/>
              <a:t>- début 2022</a:t>
            </a:r>
            <a:endParaRPr lang="fr-FR" dirty="0" smtClean="0"/>
          </a:p>
          <a:p>
            <a:pPr algn="just">
              <a:buNone/>
            </a:pPr>
            <a:r>
              <a:rPr lang="fr-FR" sz="1600" dirty="0" smtClean="0"/>
              <a:t>	- Pour certains patients ayant participé à HIT CF porteurs de mutations non sens</a:t>
            </a:r>
          </a:p>
          <a:p>
            <a:pPr algn="just">
              <a:buNone/>
            </a:pPr>
            <a:endParaRPr lang="fr-FR" sz="1600" dirty="0" smtClean="0"/>
          </a:p>
          <a:p>
            <a:pPr algn="just"/>
            <a:r>
              <a:rPr lang="fr-FR" dirty="0" smtClean="0"/>
              <a:t>PTI (trithérapie):</a:t>
            </a:r>
          </a:p>
          <a:p>
            <a:pPr algn="just">
              <a:buNone/>
            </a:pPr>
            <a:r>
              <a:rPr lang="fr-FR" sz="1600" dirty="0" smtClean="0"/>
              <a:t>	- </a:t>
            </a:r>
            <a:r>
              <a:rPr lang="fr-FR" sz="1700" dirty="0" smtClean="0"/>
              <a:t>début 2022</a:t>
            </a:r>
          </a:p>
          <a:p>
            <a:pPr algn="just">
              <a:buNone/>
            </a:pPr>
            <a:r>
              <a:rPr lang="fr-FR" sz="1700" dirty="0" smtClean="0"/>
              <a:t>	- Pour certains patients ayant participé à HIT CF porteurs de mutations non sens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Translate Bio (</a:t>
            </a:r>
            <a:r>
              <a:rPr lang="fr-FR" dirty="0" err="1" smtClean="0"/>
              <a:t>ARNm</a:t>
            </a:r>
            <a:r>
              <a:rPr lang="fr-FR" dirty="0" smtClean="0"/>
              <a:t>): </a:t>
            </a:r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1900" dirty="0" smtClean="0"/>
              <a:t>- pas avant l’été 2022</a:t>
            </a:r>
          </a:p>
          <a:p>
            <a:pPr algn="just">
              <a:buNone/>
            </a:pPr>
            <a:r>
              <a:rPr lang="fr-FR" sz="1900" dirty="0" smtClean="0"/>
              <a:t>	- pour toutes les mutations</a:t>
            </a:r>
            <a:endParaRPr lang="fr-FR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835696" y="3140968"/>
            <a:ext cx="8229600" cy="2163696"/>
          </a:xfrm>
        </p:spPr>
        <p:txBody>
          <a:bodyPr/>
          <a:lstStyle/>
          <a:p>
            <a:r>
              <a:rPr lang="fr-FR" dirty="0" smtClean="0"/>
              <a:t>Merci pour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1214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156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PNRC</vt:lpstr>
      <vt:lpstr>Diapositive 2</vt:lpstr>
      <vt:lpstr>Diapositive 3</vt:lpstr>
      <vt:lpstr>Actualité sur les nouvelles thérapeutiques</vt:lpstr>
      <vt:lpstr>Diapositive 5</vt:lpstr>
      <vt:lpstr>Diapositive 6</vt:lpstr>
    </vt:vector>
  </TitlesOfParts>
  <Company>Fondation ILDYS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mau3380</dc:creator>
  <cp:lastModifiedBy>mau3380</cp:lastModifiedBy>
  <cp:revision>11</cp:revision>
  <dcterms:created xsi:type="dcterms:W3CDTF">2021-09-30T12:59:03Z</dcterms:created>
  <dcterms:modified xsi:type="dcterms:W3CDTF">2021-10-06T06:23:32Z</dcterms:modified>
</cp:coreProperties>
</file>