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1" r:id="rId2"/>
  </p:sldMasterIdLst>
  <p:sldIdLst>
    <p:sldId id="256" r:id="rId3"/>
    <p:sldId id="257" r:id="rId4"/>
    <p:sldId id="262" r:id="rId5"/>
    <p:sldId id="264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638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/ sous-titre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4F0766-6309-644C-9BCE-2E607A27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122C9-A0B9-462F-8757-0847AD287B63}" type="slidenum">
              <a:rPr kumimoji="0" lang="fr-FR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id="{E9918C01-3017-D749-B811-9FCBA8038409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0" y="6396842"/>
            <a:ext cx="1560000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4A60EE-9D13-3442-9796-E718C6343EC1}" type="datetime1">
              <a:rPr kumimoji="0" lang="fr-FR" sz="1000" b="1" i="0" u="none" strike="noStrike" kern="1200" cap="all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04/10/2021</a:t>
            </a:fld>
            <a:endParaRPr kumimoji="0" lang="fr-FR" sz="1000" b="1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EB9C9A62-C54B-3841-9346-5A54D37158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801" y="1664906"/>
            <a:ext cx="11232819" cy="323935"/>
          </a:xfrm>
        </p:spPr>
        <p:txBody>
          <a:bodyPr/>
          <a:lstStyle>
            <a:lvl1pPr marL="12700" indent="114297">
              <a:spcBef>
                <a:spcPts val="533"/>
              </a:spcBef>
              <a:spcAft>
                <a:spcPts val="1067"/>
              </a:spcAft>
              <a:buFont typeface="+mj-lt"/>
              <a:buNone/>
              <a:tabLst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8B219A12-DAFE-504E-9ED9-CFD78BD6A7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8" name="Espace réservé du texte 11">
            <a:extLst>
              <a:ext uri="{FF2B5EF4-FFF2-40B4-BE49-F238E27FC236}">
                <a16:creationId xmlns:a16="http://schemas.microsoft.com/office/drawing/2014/main" id="{0AF74C14-DE22-FE4D-B865-03FBE975D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31800" y="2276872"/>
            <a:ext cx="11232445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0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Direction générale de l’offre de soins</a:t>
            </a:r>
            <a:endParaRPr kumimoji="0" lang="fr-FR" sz="1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5207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122C9-A0B9-462F-8757-0847AD287B63}" type="slidenum">
              <a:rPr kumimoji="0" lang="fr-FR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371" y="2084851"/>
            <a:ext cx="3360000" cy="3840427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16000" y="2084851"/>
            <a:ext cx="3360000" cy="3814349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351999" y="2084851"/>
            <a:ext cx="3360000" cy="3814349"/>
          </a:xfrm>
        </p:spPr>
        <p:txBody>
          <a:bodyPr/>
          <a:lstStyle>
            <a:lvl1pPr marL="191995" indent="-191995">
              <a:spcBef>
                <a:spcPts val="533"/>
              </a:spcBef>
              <a:spcAft>
                <a:spcPts val="1067"/>
              </a:spcAft>
              <a:buFont typeface="+mj-lt"/>
              <a:buAutoNum type="arabicPeriod"/>
              <a:defRPr b="1"/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1C71F6-E0A6-1740-B64F-38F332886BAF}" type="datetime1">
              <a:rPr kumimoji="0" lang="fr-FR" sz="1000" b="1" i="0" u="none" strike="noStrike" kern="1200" cap="all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04/10/2021</a:t>
            </a:fld>
            <a:endParaRPr kumimoji="0" lang="fr-FR" sz="1000" b="1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5" name="Titre 18">
            <a:extLst>
              <a:ext uri="{FF2B5EF4-FFF2-40B4-BE49-F238E27FC236}">
                <a16:creationId xmlns:a16="http://schemas.microsoft.com/office/drawing/2014/main" id="{8909A550-9D66-7141-BF64-73CAD20968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1" y="910402"/>
            <a:ext cx="11233151" cy="719988"/>
          </a:xfrm>
        </p:spPr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Direction générale de l’offre de soins</a:t>
            </a:r>
            <a:endParaRPr kumimoji="0" lang="fr-FR" sz="1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8145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es d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122C9-A0B9-462F-8757-0847AD287B63}" type="slidenum">
              <a:rPr kumimoji="0" lang="fr-FR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6183FC-BA60-7C49-ABF3-B50982741576}" type="datetime1">
              <a:rPr kumimoji="0" lang="fr-FR" sz="1000" b="1" i="0" u="none" strike="noStrike" kern="1200" cap="all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04/10/2021</a:t>
            </a:fld>
            <a:endParaRPr kumimoji="0" lang="fr-FR" sz="1000" b="1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D4959A1A-C7DE-6748-A32B-7732F0ACFC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431801" y="1664906"/>
            <a:ext cx="11232819" cy="323935"/>
          </a:xfrm>
        </p:spPr>
        <p:txBody>
          <a:bodyPr/>
          <a:lstStyle>
            <a:lvl1pPr marL="0" indent="126997">
              <a:spcBef>
                <a:spcPts val="533"/>
              </a:spcBef>
              <a:spcAft>
                <a:spcPts val="1067"/>
              </a:spcAft>
              <a:buFont typeface="+mj-lt"/>
              <a:buNone/>
              <a:tabLst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2" name="Titre 18">
            <a:extLst>
              <a:ext uri="{FF2B5EF4-FFF2-40B4-BE49-F238E27FC236}">
                <a16:creationId xmlns:a16="http://schemas.microsoft.com/office/drawing/2014/main" id="{5919F96B-C5FF-5146-9075-19E07CEBB7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1" y="910402"/>
            <a:ext cx="11233151" cy="719988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AC8956DD-B832-6147-8A66-A70995085B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31371" y="2276872"/>
            <a:ext cx="3408628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>
            <a:extLst>
              <a:ext uri="{FF2B5EF4-FFF2-40B4-BE49-F238E27FC236}">
                <a16:creationId xmlns:a16="http://schemas.microsoft.com/office/drawing/2014/main" id="{DF66E72C-274C-AC4E-B20B-393EBD9A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367808" y="2276872"/>
            <a:ext cx="3360000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id="{10D42E91-F78E-1D46-9374-4446D0F579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8304245" y="2276872"/>
            <a:ext cx="3360000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0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Direction générale de l’offre de soins</a:t>
            </a:r>
            <a:endParaRPr kumimoji="0" lang="fr-FR" sz="1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65139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sous-titre, textes 3 e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122C9-A0B9-462F-8757-0847AD287B63}" type="slidenum">
              <a:rPr kumimoji="0" lang="fr-FR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31371" y="2276872"/>
            <a:ext cx="3360000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97CDB5-73DC-8641-8CC1-FAD9379FD627}" type="datetime1">
              <a:rPr kumimoji="0" lang="fr-FR" sz="1000" b="1" i="0" u="none" strike="noStrike" kern="1200" cap="all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04/10/2021</a:t>
            </a:fld>
            <a:endParaRPr kumimoji="0" lang="fr-FR" sz="1000" b="1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801" y="1664906"/>
            <a:ext cx="11232819" cy="323935"/>
          </a:xfrm>
        </p:spPr>
        <p:txBody>
          <a:bodyPr/>
          <a:lstStyle>
            <a:lvl1pPr marL="0" indent="126997">
              <a:spcBef>
                <a:spcPts val="533"/>
              </a:spcBef>
              <a:spcAft>
                <a:spcPts val="1067"/>
              </a:spcAft>
              <a:buFont typeface="+mj-lt"/>
              <a:buNone/>
              <a:tabLst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1" y="910402"/>
            <a:ext cx="11233151" cy="719988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04A35F-FCE5-0248-9AD4-C4E7502EF16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175787" y="2276872"/>
            <a:ext cx="7488832" cy="3840427"/>
          </a:xfrm>
        </p:spPr>
        <p:txBody>
          <a:bodyPr/>
          <a:lstStyle/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10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Direction générale de l’offre de soins</a:t>
            </a:r>
            <a:endParaRPr kumimoji="0" lang="fr-FR" sz="1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52113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, sous-titre, textes 3, et graphiq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122C9-A0B9-462F-8757-0847AD287B63}" type="slidenum">
              <a:rPr kumimoji="0" lang="fr-FR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8304245" y="2276872"/>
            <a:ext cx="3360000" cy="384042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1290DD-BE4D-794B-919C-D565D1B9C67D}" type="datetime1">
              <a:rPr kumimoji="0" lang="fr-FR" sz="1000" b="1" i="0" u="none" strike="noStrike" kern="1200" cap="all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04/10/2021</a:t>
            </a:fld>
            <a:endParaRPr kumimoji="0" lang="fr-FR" sz="1000" b="1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801" y="1664906"/>
            <a:ext cx="11232819" cy="323935"/>
          </a:xfrm>
        </p:spPr>
        <p:txBody>
          <a:bodyPr/>
          <a:lstStyle>
            <a:lvl1pPr marL="0" indent="126997">
              <a:spcBef>
                <a:spcPts val="533"/>
              </a:spcBef>
              <a:spcAft>
                <a:spcPts val="1067"/>
              </a:spcAft>
              <a:buFont typeface="+mj-lt"/>
              <a:buNone/>
              <a:tabLst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31989" indent="-191995">
              <a:spcBef>
                <a:spcPts val="800"/>
              </a:spcBef>
              <a:spcAft>
                <a:spcPts val="1067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801" y="910402"/>
            <a:ext cx="11233151" cy="719988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3" name="Espace réservé du graphique 2">
            <a:extLst>
              <a:ext uri="{FF2B5EF4-FFF2-40B4-BE49-F238E27FC236}">
                <a16:creationId xmlns:a16="http://schemas.microsoft.com/office/drawing/2014/main" id="{66D3B633-BB7B-4941-BF9B-161C5342E3AA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431371" y="2276873"/>
            <a:ext cx="7681384" cy="3839633"/>
          </a:xfrm>
        </p:spPr>
        <p:txBody>
          <a:bodyPr/>
          <a:lstStyle/>
          <a:p>
            <a:r>
              <a:rPr lang="fr-FR" smtClean="0"/>
              <a:t>Cliquez sur l'icône pour ajouter un graphique</a:t>
            </a:r>
            <a:endParaRPr lang="fr-FR"/>
          </a:p>
        </p:txBody>
      </p:sp>
      <p:sp>
        <p:nvSpPr>
          <p:cNvPr id="9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Direction générale de l’offre de soins</a:t>
            </a:r>
            <a:endParaRPr kumimoji="0" lang="fr-FR" sz="1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2029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31800" y="2852936"/>
            <a:ext cx="11232000" cy="3057632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4333" b="1" cap="all" baseline="0"/>
            </a:lvl1pPr>
            <a:lvl2pPr marL="122764" indent="0">
              <a:spcBef>
                <a:spcPts val="667"/>
              </a:spcBef>
              <a:spcAft>
                <a:spcPts val="0"/>
              </a:spcAft>
              <a:buNone/>
              <a:tabLst/>
              <a:defRPr sz="2467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>
            <a:cxnSpLocks/>
          </p:cNvCxnSpPr>
          <p:nvPr/>
        </p:nvCxnSpPr>
        <p:spPr bwMode="gray">
          <a:xfrm>
            <a:off x="431800" y="6379200"/>
            <a:ext cx="11232819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e la date 3">
            <a:extLst>
              <a:ext uri="{FF2B5EF4-FFF2-40B4-BE49-F238E27FC236}">
                <a16:creationId xmlns:a16="http://schemas.microsoft.com/office/drawing/2014/main" id="{C192E6B1-2CEB-FB47-B10B-D25D43DF8D96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31801" y="6396842"/>
            <a:ext cx="1613913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698221-35EF-134F-B87A-568DECC70F29}" type="datetime1">
              <a:rPr kumimoji="0" lang="fr-FR" sz="1000" b="1" i="0" u="none" strike="noStrike" kern="1200" cap="all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04/10/2021</a:t>
            </a:fld>
            <a:endParaRPr kumimoji="0" lang="fr-FR" sz="1000" b="1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0593ECE3-ACEF-7441-BABB-08F519CCE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122C9-A0B9-462F-8757-0847AD287B63}" type="slidenum">
              <a:rPr kumimoji="0" lang="fr-FR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9F578734-7B6B-B848-8F7C-20D24745BC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40001" y="164637"/>
            <a:ext cx="2687647" cy="2092672"/>
          </a:xfrm>
          <a:prstGeom prst="rect">
            <a:avLst/>
          </a:prstGeom>
        </p:spPr>
      </p:pic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Direction générale de l’offre de soins</a:t>
            </a:r>
            <a:endParaRPr kumimoji="0" lang="fr-FR" sz="1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7046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984000"/>
            <a:ext cx="12192000" cy="5925277"/>
          </a:xfrm>
          <a:solidFill>
            <a:schemeClr val="tx2"/>
          </a:solidFill>
        </p:spPr>
        <p:txBody>
          <a:bodyPr tIns="1080000" anchor="ctr" anchorCtr="0"/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02A90153-98CB-E943-A611-AD9242F15601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485713" y="6396842"/>
            <a:ext cx="1560000" cy="46115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7325A3-5315-1B4B-A0D9-112471EB5837}" type="datetime1">
              <a:rPr kumimoji="0" lang="fr-FR" sz="1000" b="1" i="0" u="none" strike="noStrike" kern="1200" cap="all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04/10/2021</a:t>
            </a:fld>
            <a:endParaRPr kumimoji="0" lang="fr-FR" sz="1000" b="1" i="0" u="none" strike="noStrike" kern="120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479999" y="984000"/>
            <a:ext cx="11232000" cy="53952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bg1"/>
            </a:solidFill>
          </a:ln>
        </p:spPr>
        <p:txBody>
          <a:bodyPr lIns="0" bIns="360000" anchor="ctr" anchorCtr="0"/>
          <a:lstStyle>
            <a:lvl1pPr marL="527987" indent="-527987">
              <a:buFont typeface="+mj-lt"/>
              <a:buAutoNum type="arabicPeriod"/>
              <a:defRPr sz="4333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BE3965BE-3A81-1248-821F-39E8294A1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122C9-A0B9-462F-8757-0847AD287B63}" type="slidenum">
              <a:rPr kumimoji="0" lang="fr-FR" sz="10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Direction générale de l’offre de soins</a:t>
            </a:r>
            <a:endParaRPr kumimoji="0" lang="fr-FR" sz="1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24039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661800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A19884-7A29-DC4E-9311-A62E54788E52}" type="datetime1">
              <a:rPr kumimoji="0" lang="fr-FR" sz="133" b="1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alpha val="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04/10/2021</a:t>
            </a:fld>
            <a:endParaRPr kumimoji="0" lang="fr-FR" sz="133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alpha val="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960000" y="5829266"/>
            <a:ext cx="4320000" cy="597263"/>
          </a:xfrm>
        </p:spPr>
        <p:txBody>
          <a:bodyPr anchor="ctr" anchorCtr="0"/>
          <a:lstStyle>
            <a:lvl1pPr algn="l">
              <a:defRPr sz="1533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33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Direction générale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533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 l’offre de soins</a:t>
            </a:r>
            <a:endParaRPr kumimoji="0" lang="fr-FR" sz="153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C140CD-8AED-46FF-A9A2-77308F3F39AE}" type="slidenum">
              <a:rPr kumimoji="0" lang="fr-FR" sz="133" b="1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alpha val="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33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alpha val="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240000" cy="24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007764BE-02C7-D347-925A-71726A94B06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76534" y="260649"/>
            <a:ext cx="4755369" cy="3702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687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10/4/2021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431801" y="2276873"/>
            <a:ext cx="11233151" cy="393643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825043" y="260648"/>
            <a:ext cx="7839908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Intitulé de la direction/service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9864951" y="6378000"/>
            <a:ext cx="1800000" cy="48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122C9-A0B9-462F-8757-0847AD287B63}" type="slidenum">
              <a:rPr kumimoji="0" lang="fr-FR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1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0" name="Connecteur droit 9"/>
          <p:cNvCxnSpPr>
            <a:cxnSpLocks/>
          </p:cNvCxnSpPr>
          <p:nvPr/>
        </p:nvCxnSpPr>
        <p:spPr bwMode="gray">
          <a:xfrm>
            <a:off x="431800" y="6379200"/>
            <a:ext cx="11232819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titre 11">
            <a:extLst>
              <a:ext uri="{FF2B5EF4-FFF2-40B4-BE49-F238E27FC236}">
                <a16:creationId xmlns:a16="http://schemas.microsoft.com/office/drawing/2014/main" id="{59FB2B3E-557E-DB42-9DB7-D6A72FD3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1" y="910402"/>
            <a:ext cx="11233151" cy="7199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Titre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8170561-5F7A-B046-81BE-E60E60355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937" y="637800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58D49A-5A7A-574D-A0ED-52B5C1EFA876}" type="datetime1">
              <a:rPr kumimoji="0" lang="fr-FR" sz="1000" b="1" i="0" u="none" strike="noStrike" kern="1200" cap="all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04/10/2021</a:t>
            </a:fld>
            <a:endParaRPr kumimoji="0" lang="fr-FR" sz="1000" b="1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E071FEB6-0E77-DD46-9DA0-C52EF51FC7F3}"/>
              </a:ext>
            </a:extLst>
          </p:cNvPr>
          <p:cNvCxnSpPr/>
          <p:nvPr/>
        </p:nvCxnSpPr>
        <p:spPr bwMode="gray">
          <a:xfrm>
            <a:off x="480000" y="6379200"/>
            <a:ext cx="11232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 12">
            <a:extLst>
              <a:ext uri="{FF2B5EF4-FFF2-40B4-BE49-F238E27FC236}">
                <a16:creationId xmlns:a16="http://schemas.microsoft.com/office/drawing/2014/main" id="{433B51AF-3A50-3342-8D79-F2F92F59917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84000" y="164638"/>
            <a:ext cx="910613" cy="709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187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</p:sldLayoutIdLst>
  <p:hf hdr="0"/>
  <p:txStyles>
    <p:titleStyle>
      <a:lvl1pPr marL="19050" indent="0" algn="l" defTabSz="1219170" rtl="0" eaLnBrk="1" latinLnBrk="0" hangingPunct="1">
        <a:lnSpc>
          <a:spcPct val="90000"/>
        </a:lnSpc>
        <a:spcBef>
          <a:spcPct val="0"/>
        </a:spcBef>
        <a:buNone/>
        <a:tabLst/>
        <a:defRPr sz="3333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2764" indent="0" algn="l" defTabSz="1219170" rtl="0" eaLnBrk="1" latinLnBrk="0" hangingPunct="1">
        <a:lnSpc>
          <a:spcPct val="100000"/>
        </a:lnSpc>
        <a:spcBef>
          <a:spcPts val="0"/>
        </a:spcBef>
        <a:spcAft>
          <a:spcPts val="667"/>
        </a:spcAft>
        <a:buFont typeface="Arial" pitchFamily="34" charset="0"/>
        <a:buNone/>
        <a:tabLst/>
        <a:defRPr sz="1867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468588" indent="-228594" algn="l" defTabSz="1219170" rtl="0" eaLnBrk="1" latinLnBrk="0" hangingPunct="1">
        <a:lnSpc>
          <a:spcPct val="100000"/>
        </a:lnSpc>
        <a:spcBef>
          <a:spcPts val="800"/>
        </a:spcBef>
        <a:spcAft>
          <a:spcPts val="800"/>
        </a:spcAft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08582" indent="-228594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Wingdings" pitchFamily="2" charset="2"/>
        <a:buChar char="§"/>
        <a:defRPr sz="1333" kern="1200">
          <a:solidFill>
            <a:schemeClr val="tx1"/>
          </a:solidFill>
          <a:latin typeface="+mn-lt"/>
          <a:ea typeface="+mn-ea"/>
          <a:cs typeface="+mn-cs"/>
        </a:defRPr>
      </a:lvl3pPr>
      <a:lvl4pPr marL="948576" indent="-228594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Arial" panose="020B0604020202020204" pitchFamily="34" charset="0"/>
        <a:buChar char="•"/>
        <a:defRPr sz="1067" kern="1200">
          <a:solidFill>
            <a:schemeClr val="tx1"/>
          </a:solidFill>
          <a:latin typeface="+mn-lt"/>
          <a:ea typeface="+mn-ea"/>
          <a:cs typeface="+mn-cs"/>
        </a:defRPr>
      </a:lvl4pPr>
      <a:lvl5pPr marL="1236569" indent="-228594" algn="l" defTabSz="1219170" rtl="0" eaLnBrk="1" latinLnBrk="0" hangingPunct="1">
        <a:lnSpc>
          <a:spcPct val="100000"/>
        </a:lnSpc>
        <a:spcBef>
          <a:spcPts val="133"/>
        </a:spcBef>
        <a:spcAft>
          <a:spcPts val="133"/>
        </a:spcAft>
        <a:buSzPct val="100000"/>
        <a:buFont typeface="Wingdings" pitchFamily="2" charset="2"/>
        <a:buChar char="§"/>
        <a:defRPr sz="933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indent="0" algn="l" defTabSz="1219170" rtl="0" eaLnBrk="1" latinLnBrk="0" hangingPunct="1">
        <a:spcBef>
          <a:spcPct val="20000"/>
        </a:spcBef>
        <a:buFont typeface="Arial" pitchFamily="34" charset="0"/>
        <a:buNone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0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611808" y="3428999"/>
            <a:ext cx="5518066" cy="2268559"/>
          </a:xfrm>
        </p:spPr>
        <p:txBody>
          <a:bodyPr>
            <a:normAutofit/>
          </a:bodyPr>
          <a:lstStyle/>
          <a:p>
            <a:r>
              <a:rPr lang="fr-FR" sz="2800" i="1" dirty="0" smtClean="0"/>
              <a:t>Réunion RMO</a:t>
            </a:r>
            <a:br>
              <a:rPr lang="fr-FR" sz="2800" i="1" dirty="0" smtClean="0"/>
            </a:br>
            <a:r>
              <a:rPr lang="fr-FR" sz="2800" i="1" dirty="0" smtClean="0"/>
              <a:t>7 octobre 2021   </a:t>
            </a:r>
            <a:endParaRPr lang="fr-FR" sz="2800" i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6000" dirty="0" smtClean="0"/>
              <a:t>Actualités</a:t>
            </a:r>
            <a:endParaRPr lang="fr-FR" sz="60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918" y="4358893"/>
            <a:ext cx="2101921" cy="1123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101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Dates à retenir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2194" y="1472665"/>
            <a:ext cx="8057945" cy="4577279"/>
          </a:xfrm>
        </p:spPr>
        <p:txBody>
          <a:bodyPr>
            <a:normAutofit lnSpcReduction="10000"/>
          </a:bodyPr>
          <a:lstStyle/>
          <a:p>
            <a:r>
              <a:rPr lang="fr-FR" dirty="0" err="1" smtClean="0"/>
              <a:t>Webinar</a:t>
            </a:r>
            <a:r>
              <a:rPr lang="fr-FR" dirty="0" smtClean="0"/>
              <a:t>  </a:t>
            </a:r>
            <a:r>
              <a:rPr lang="fr-FR" dirty="0" err="1" smtClean="0"/>
              <a:t>Elearning</a:t>
            </a:r>
            <a:r>
              <a:rPr lang="fr-FR" dirty="0" smtClean="0"/>
              <a:t> </a:t>
            </a:r>
            <a:r>
              <a:rPr lang="fr-FR" dirty="0" err="1" smtClean="0"/>
              <a:t>Hypofertilite</a:t>
            </a:r>
            <a:r>
              <a:rPr lang="fr-FR" dirty="0" smtClean="0"/>
              <a:t> masculine  19/10/2022 à14h</a:t>
            </a:r>
          </a:p>
          <a:p>
            <a:r>
              <a:rPr lang="fr-FR" dirty="0" err="1" smtClean="0"/>
              <a:t>Webinar</a:t>
            </a:r>
            <a:r>
              <a:rPr lang="fr-FR" dirty="0" smtClean="0"/>
              <a:t> «  Atteinte ORL « 22 et 29/11/2021 </a:t>
            </a:r>
          </a:p>
          <a:p>
            <a:r>
              <a:rPr lang="fr-FR" dirty="0" smtClean="0"/>
              <a:t> RCP Nationales  mardi </a:t>
            </a:r>
            <a:r>
              <a:rPr lang="fr-FR" dirty="0"/>
              <a:t>14 décembre </a:t>
            </a:r>
            <a:r>
              <a:rPr lang="fr-FR" dirty="0" smtClean="0"/>
              <a:t>2021</a:t>
            </a:r>
          </a:p>
          <a:p>
            <a:pPr marL="616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            mardi </a:t>
            </a:r>
            <a:r>
              <a:rPr lang="fr-FR" dirty="0"/>
              <a:t>15 mars 2022</a:t>
            </a:r>
          </a:p>
          <a:p>
            <a:pPr marL="6160" indent="0">
              <a:buNone/>
            </a:pPr>
            <a:r>
              <a:rPr lang="fr-FR" dirty="0" smtClean="0"/>
              <a:t>                                  mardi </a:t>
            </a:r>
            <a:r>
              <a:rPr lang="fr-FR" dirty="0"/>
              <a:t>21 juin </a:t>
            </a:r>
            <a:r>
              <a:rPr lang="fr-FR" dirty="0" smtClean="0"/>
              <a:t>2022</a:t>
            </a:r>
          </a:p>
          <a:p>
            <a:r>
              <a:rPr lang="fr-FR" smtClean="0"/>
              <a:t>Réunion médicale </a:t>
            </a:r>
            <a:r>
              <a:rPr lang="fr-FR" dirty="0" smtClean="0"/>
              <a:t>RMO 29 Mars 2022</a:t>
            </a:r>
            <a:endParaRPr lang="fr-FR" dirty="0"/>
          </a:p>
          <a:p>
            <a:endParaRPr lang="fr-FR" dirty="0" smtClean="0"/>
          </a:p>
          <a:p>
            <a:r>
              <a:rPr lang="fr-FR" dirty="0" smtClean="0"/>
              <a:t>Journées Francophones de la Mucoviscidose19 au 21 Mai 2022 (Tours ) </a:t>
            </a:r>
          </a:p>
          <a:p>
            <a:r>
              <a:rPr lang="fr-FR" dirty="0" smtClean="0"/>
              <a:t>ECFS Conférence du 08 au 12 juin 2022 Rotterdam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0433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Réunions  administratives  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i="1" dirty="0"/>
              <a:t>Conseil administration /AG de la SFM fin 2021 </a:t>
            </a:r>
          </a:p>
          <a:p>
            <a:r>
              <a:rPr lang="fr-FR" i="1" dirty="0"/>
              <a:t>ECFS CTN meeting Bruxelles fin janvier 2022?</a:t>
            </a:r>
          </a:p>
          <a:p>
            <a:r>
              <a:rPr lang="fr-FR" i="1" dirty="0"/>
              <a:t>Conseil national de la Mucoviscidose  le </a:t>
            </a:r>
            <a:r>
              <a:rPr lang="fr-FR" i="1" dirty="0" smtClean="0"/>
              <a:t>04/02/2022</a:t>
            </a:r>
          </a:p>
          <a:p>
            <a:r>
              <a:rPr lang="fr-FR" i="1" dirty="0"/>
              <a:t>Conseil Scientifique VLM  du 23 au 25 Mai 2022</a:t>
            </a:r>
            <a:r>
              <a:rPr lang="fr-FR" i="1" dirty="0" smtClean="0"/>
              <a:t> </a:t>
            </a:r>
            <a:endParaRPr lang="fr-FR" i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9200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Prochaine Réunion RMO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Octobre 2022</a:t>
            </a:r>
          </a:p>
          <a:p>
            <a:r>
              <a:rPr lang="fr-FR" dirty="0" smtClean="0"/>
              <a:t>Lieu ?</a:t>
            </a:r>
          </a:p>
          <a:p>
            <a:r>
              <a:rPr lang="fr-FR" dirty="0" smtClean="0"/>
              <a:t>Fil rouge ? </a:t>
            </a:r>
          </a:p>
          <a:p>
            <a:r>
              <a:rPr lang="fr-FR" dirty="0" smtClean="0"/>
              <a:t>Anticiper appel à candidature / </a:t>
            </a:r>
            <a:r>
              <a:rPr lang="fr-FR" dirty="0"/>
              <a:t>é</a:t>
            </a:r>
            <a:r>
              <a:rPr lang="fr-FR" dirty="0" smtClean="0"/>
              <a:t>lections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9904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3122C9-A0B9-462F-8757-0847AD287B63}" type="slidenum">
              <a:rPr kumimoji="0" lang="fr-FR" sz="1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4A60EE-9D13-3442-9796-E718C6343EC1}" type="datetime1">
              <a:rPr kumimoji="0" lang="fr-FR" sz="1000" b="1" i="0" u="none" strike="noStrike" kern="1200" cap="all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04/10/2021</a:t>
            </a:fld>
            <a:endParaRPr kumimoji="0" lang="fr-FR" sz="1000" b="1" i="0" u="none" strike="noStrike" kern="1200" cap="all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0274" y="94752"/>
            <a:ext cx="1041400" cy="5715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76211" y="180447"/>
            <a:ext cx="9652548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Campagne </a:t>
            </a: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00009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 labellisation CCMR/CRMR/CRC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rgbClr val="00009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2959" y="625971"/>
            <a:ext cx="8739052" cy="5706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89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82E"/>
      </a:dk2>
      <a:lt2>
        <a:srgbClr val="C2F5FC"/>
      </a:lt2>
      <a:accent1>
        <a:srgbClr val="4091F3"/>
      </a:accent1>
      <a:accent2>
        <a:srgbClr val="8BBCF1"/>
      </a:accent2>
      <a:accent3>
        <a:srgbClr val="CB6A6A"/>
      </a:accent3>
      <a:accent4>
        <a:srgbClr val="C567AF"/>
      </a:accent4>
      <a:accent5>
        <a:srgbClr val="A684F9"/>
      </a:accent5>
      <a:accent6>
        <a:srgbClr val="A9ACEE"/>
      </a:accent6>
      <a:hlink>
        <a:srgbClr val="6D9CC5"/>
      </a:hlink>
      <a:folHlink>
        <a:srgbClr val="6D82A0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178B2DAB-5DDE-4060-A857-D2E1CDA9250F}"/>
    </a:ext>
  </a:extLst>
</a:theme>
</file>

<file path=ppt/theme/theme2.xml><?xml version="1.0" encoding="utf-8"?>
<a:theme xmlns:a="http://schemas.openxmlformats.org/drawingml/2006/main" name="TEMPLATE_INTITULE_OFFIC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26" id="{25DB2D80-B418-C445-B794-8EFE4AC572D3}" vid="{D7C109EF-1FF6-B140-BAA4-C929A0D919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40</TotalTime>
  <Words>71</Words>
  <Application>Microsoft Office PowerPoint</Application>
  <PresentationFormat>Grand écran</PresentationFormat>
  <Paragraphs>25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MS Shell Dlg 2</vt:lpstr>
      <vt:lpstr>Wingdings</vt:lpstr>
      <vt:lpstr>Wingdings 3</vt:lpstr>
      <vt:lpstr>Madison</vt:lpstr>
      <vt:lpstr>TEMPLATE_INTITULE_OFFICIEL</vt:lpstr>
      <vt:lpstr>Réunion RMO 7 octobre 2021   </vt:lpstr>
      <vt:lpstr>Dates à retenir </vt:lpstr>
      <vt:lpstr>Réunions  administratives   </vt:lpstr>
      <vt:lpstr>Prochaine Réunion RMO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Actualités</dc:title>
  <dc:creator>RAMEL Sophie</dc:creator>
  <cp:lastModifiedBy>RAMEL Sophie</cp:lastModifiedBy>
  <cp:revision>10</cp:revision>
  <dcterms:created xsi:type="dcterms:W3CDTF">2021-09-24T06:43:33Z</dcterms:created>
  <dcterms:modified xsi:type="dcterms:W3CDTF">2021-10-04T15:14:50Z</dcterms:modified>
</cp:coreProperties>
</file>