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924" r:id="rId2"/>
  </p:sldMasterIdLst>
  <p:notesMasterIdLst>
    <p:notesMasterId r:id="rId16"/>
  </p:notesMasterIdLst>
  <p:handoutMasterIdLst>
    <p:handoutMasterId r:id="rId17"/>
  </p:handoutMasterIdLst>
  <p:sldIdLst>
    <p:sldId id="263" r:id="rId3"/>
    <p:sldId id="299" r:id="rId4"/>
    <p:sldId id="314" r:id="rId5"/>
    <p:sldId id="318" r:id="rId6"/>
    <p:sldId id="270" r:id="rId7"/>
    <p:sldId id="315" r:id="rId8"/>
    <p:sldId id="319" r:id="rId9"/>
    <p:sldId id="298" r:id="rId10"/>
    <p:sldId id="301" r:id="rId11"/>
    <p:sldId id="311" r:id="rId12"/>
    <p:sldId id="306" r:id="rId13"/>
    <p:sldId id="312" r:id="rId14"/>
    <p:sldId id="295" r:id="rId15"/>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44C6EC"/>
    <a:srgbClr val="E4F6FC"/>
    <a:srgbClr val="D2F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51" autoAdjust="0"/>
  </p:normalViewPr>
  <p:slideViewPr>
    <p:cSldViewPr>
      <p:cViewPr varScale="1">
        <p:scale>
          <a:sx n="41" d="100"/>
          <a:sy n="41" d="100"/>
        </p:scale>
        <p:origin x="1485"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D0FB31F5-9064-48C8-AFD6-6918851CB027}" type="datetimeFigureOut">
              <a:rPr lang="fr-FR"/>
              <a:pPr>
                <a:defRPr/>
              </a:pPr>
              <a:t>04/10/2021</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B08B6A9-727B-43BB-85D2-3C93C7998618}"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579B89A0-C05A-403B-BFE8-C3A91DEFDBE3}" type="datetimeFigureOut">
              <a:rPr lang="fr-FR"/>
              <a:pPr>
                <a:defRPr/>
              </a:pPr>
              <a:t>04/10/2021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D660F3-8470-4529-8D3F-66C923B37537}"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2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10244" name="Espace réservé du numéro de diapositive 3"/>
          <p:cNvSpPr>
            <a:spLocks noGrp="1"/>
          </p:cNvSpPr>
          <p:nvPr>
            <p:ph type="sldNum" sz="quarter" idx="5"/>
          </p:nvPr>
        </p:nvSpPr>
        <p:spPr bwMode="auto">
          <a:noFill/>
          <a:ln>
            <a:miter lim="800000"/>
            <a:headEnd/>
            <a:tailEnd/>
          </a:ln>
        </p:spPr>
        <p:txBody>
          <a:bodyPr/>
          <a:lstStyle/>
          <a:p>
            <a:fld id="{60E5F993-A175-46D9-903B-B8E72BBB60DF}" type="slidenum">
              <a:rPr lang="fr-FR" altLang="fr-FR"/>
              <a:pPr/>
              <a:t>3</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22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12292" name="Espace réservé du numéro de diapositive 3"/>
          <p:cNvSpPr>
            <a:spLocks noGrp="1"/>
          </p:cNvSpPr>
          <p:nvPr>
            <p:ph type="sldNum" sz="quarter" idx="5"/>
          </p:nvPr>
        </p:nvSpPr>
        <p:spPr bwMode="auto">
          <a:noFill/>
          <a:ln>
            <a:miter lim="800000"/>
            <a:headEnd/>
            <a:tailEnd/>
          </a:ln>
        </p:spPr>
        <p:txBody>
          <a:bodyPr/>
          <a:lstStyle/>
          <a:p>
            <a:fld id="{1EF6B2F7-33B7-493D-97F5-DF284EDAD43F}" type="slidenum">
              <a:rPr lang="fr-FR" altLang="fr-FR"/>
              <a:pPr/>
              <a:t>4</a:t>
            </a:fld>
            <a:endParaRPr lang="fr-FR"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15364" name="Espace réservé du numéro de diapositive 3"/>
          <p:cNvSpPr>
            <a:spLocks noGrp="1"/>
          </p:cNvSpPr>
          <p:nvPr>
            <p:ph type="sldNum" sz="quarter" idx="5"/>
          </p:nvPr>
        </p:nvSpPr>
        <p:spPr bwMode="auto">
          <a:noFill/>
          <a:ln>
            <a:miter lim="800000"/>
            <a:headEnd/>
            <a:tailEnd/>
          </a:ln>
        </p:spPr>
        <p:txBody>
          <a:bodyPr/>
          <a:lstStyle/>
          <a:p>
            <a:fld id="{4442562C-1591-45A9-B730-52517731549B}" type="slidenum">
              <a:rPr lang="fr-FR" altLang="fr-FR"/>
              <a:pPr/>
              <a:t>6</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17412" name="Espace réservé du numéro de diapositive 3"/>
          <p:cNvSpPr>
            <a:spLocks noGrp="1"/>
          </p:cNvSpPr>
          <p:nvPr>
            <p:ph type="sldNum" sz="quarter" idx="5"/>
          </p:nvPr>
        </p:nvSpPr>
        <p:spPr bwMode="auto">
          <a:noFill/>
          <a:ln>
            <a:miter lim="800000"/>
            <a:headEnd/>
            <a:tailEnd/>
          </a:ln>
        </p:spPr>
        <p:txBody>
          <a:bodyPr/>
          <a:lstStyle/>
          <a:p>
            <a:fld id="{9E886EBA-F323-4A68-B30F-2D3538538929}" type="slidenum">
              <a:rPr lang="fr-FR" altLang="fr-FR"/>
              <a:pPr/>
              <a:t>7</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20484" name="Espace réservé du numéro de diapositive 3"/>
          <p:cNvSpPr>
            <a:spLocks noGrp="1"/>
          </p:cNvSpPr>
          <p:nvPr>
            <p:ph type="sldNum" sz="quarter" idx="5"/>
          </p:nvPr>
        </p:nvSpPr>
        <p:spPr bwMode="auto">
          <a:noFill/>
          <a:ln>
            <a:miter lim="800000"/>
            <a:headEnd/>
            <a:tailEnd/>
          </a:ln>
        </p:spPr>
        <p:txBody>
          <a:bodyPr/>
          <a:lstStyle/>
          <a:p>
            <a:fld id="{92812CB4-920E-491D-B081-63889E076DF0}" type="slidenum">
              <a:rPr lang="fr-FR" altLang="fr-FR"/>
              <a:pPr/>
              <a:t>9</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23556" name="Espace réservé du numéro de diapositive 3"/>
          <p:cNvSpPr>
            <a:spLocks noGrp="1"/>
          </p:cNvSpPr>
          <p:nvPr>
            <p:ph type="sldNum" sz="quarter" idx="5"/>
          </p:nvPr>
        </p:nvSpPr>
        <p:spPr bwMode="auto">
          <a:noFill/>
          <a:ln>
            <a:miter lim="800000"/>
            <a:headEnd/>
            <a:tailEnd/>
          </a:ln>
        </p:spPr>
        <p:txBody>
          <a:bodyPr/>
          <a:lstStyle/>
          <a:p>
            <a:fld id="{3C6665CC-D7C9-4A43-B631-293E2775EF70}" type="slidenum">
              <a:rPr lang="fr-FR" altLang="fr-FR"/>
              <a:pPr/>
              <a:t>11</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lt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a:lstStyle/>
          <a:p>
            <a:fld id="{D4D65BF3-D0E4-40D6-A10F-F2F8C5DCDB80}" type="slidenum">
              <a:rPr lang="fr-FR" altLang="fr-FR"/>
              <a:pPr/>
              <a:t>12</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20" descr="60 %"/>
          <p:cNvSpPr>
            <a:spLocks noChangeArrowheads="1"/>
          </p:cNvSpPr>
          <p:nvPr/>
        </p:nvSpPr>
        <p:spPr bwMode="auto">
          <a:xfrm>
            <a:off x="0" y="908050"/>
            <a:ext cx="468313" cy="594995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mtClean="0"/>
          </a:p>
        </p:txBody>
      </p:sp>
      <p:sp>
        <p:nvSpPr>
          <p:cNvPr id="5" name="AutoShape 30" descr="60 %"/>
          <p:cNvSpPr>
            <a:spLocks noChangeArrowheads="1"/>
          </p:cNvSpPr>
          <p:nvPr/>
        </p:nvSpPr>
        <p:spPr bwMode="auto">
          <a:xfrm flipV="1">
            <a:off x="0" y="0"/>
            <a:ext cx="8388350" cy="96520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fr-FR" altLang="fr-FR" smtClean="0">
              <a:solidFill>
                <a:srgbClr val="FF3399"/>
              </a:solidFill>
            </a:endParaRPr>
          </a:p>
        </p:txBody>
      </p:sp>
      <p:pic>
        <p:nvPicPr>
          <p:cNvPr id="6" name="Picture 34" descr="Logo couleurs 6v"/>
          <p:cNvPicPr>
            <a:picLocks noChangeAspect="1" noChangeArrowheads="1"/>
          </p:cNvPicPr>
          <p:nvPr userDrawn="1"/>
        </p:nvPicPr>
        <p:blipFill>
          <a:blip r:embed="rId2" cstate="print"/>
          <a:srcRect/>
          <a:stretch>
            <a:fillRect/>
          </a:stretch>
        </p:blipFill>
        <p:spPr bwMode="auto">
          <a:xfrm>
            <a:off x="304800" y="914400"/>
            <a:ext cx="3276600" cy="1768475"/>
          </a:xfrm>
          <a:prstGeom prst="rect">
            <a:avLst/>
          </a:prstGeom>
          <a:noFill/>
          <a:ln w="9525">
            <a:noFill/>
            <a:miter lim="800000"/>
            <a:headEnd/>
            <a:tailEnd/>
          </a:ln>
        </p:spPr>
      </p:pic>
      <p:sp>
        <p:nvSpPr>
          <p:cNvPr id="41986" name="Rectangle 2"/>
          <p:cNvSpPr>
            <a:spLocks noGrp="1" noChangeArrowheads="1"/>
          </p:cNvSpPr>
          <p:nvPr>
            <p:ph type="ctrTitle"/>
          </p:nvPr>
        </p:nvSpPr>
        <p:spPr>
          <a:xfrm>
            <a:off x="2700338" y="2209800"/>
            <a:ext cx="6049962" cy="2011363"/>
          </a:xfrm>
          <a:ln w="9525"/>
        </p:spPr>
        <p:txBody>
          <a:bodyPr/>
          <a:lstStyle>
            <a:lvl1pPr>
              <a:defRPr sz="3800"/>
            </a:lvl1pPr>
          </a:lstStyle>
          <a:p>
            <a:r>
              <a:rPr lang="fr-FR" smtClean="0"/>
              <a:t>Cliquez pour modifier le style du titre</a:t>
            </a:r>
            <a:endParaRPr lang="fr-FR"/>
          </a:p>
        </p:txBody>
      </p:sp>
      <p:sp>
        <p:nvSpPr>
          <p:cNvPr id="41987" name="Rectangle 3"/>
          <p:cNvSpPr>
            <a:spLocks noGrp="1" noChangeArrowheads="1"/>
          </p:cNvSpPr>
          <p:nvPr>
            <p:ph type="subTitle" idx="1"/>
          </p:nvPr>
        </p:nvSpPr>
        <p:spPr>
          <a:xfrm>
            <a:off x="2627313" y="4292600"/>
            <a:ext cx="6121400" cy="1320800"/>
          </a:xfrm>
        </p:spPr>
        <p:txBody>
          <a:bodyPr/>
          <a:lstStyle>
            <a:lvl1pPr marL="0" indent="0" algn="ctr">
              <a:buFont typeface="Wingdings" pitchFamily="2" charset="2"/>
              <a:buNone/>
              <a:defRPr/>
            </a:lvl1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E3DD858C-0450-44F9-B1FF-491B1F3AD0BF}" type="slidenum">
              <a:rPr lang="fr-FR" altLang="fr-FR"/>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188913"/>
            <a:ext cx="2057400" cy="61356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3400" y="188913"/>
            <a:ext cx="6019800" cy="61356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E61EB65C-CEBB-4C32-AE16-923DE86DD01F}" type="slidenum">
              <a:rPr lang="fr-FR" altLang="fr-FR"/>
              <a:pPr/>
              <a:t>‹N°›</a:t>
            </a:fld>
            <a:endParaRPr lang="fr-FR" alt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20" descr="60 %"/>
          <p:cNvSpPr>
            <a:spLocks noChangeArrowheads="1"/>
          </p:cNvSpPr>
          <p:nvPr/>
        </p:nvSpPr>
        <p:spPr bwMode="auto">
          <a:xfrm>
            <a:off x="0" y="908050"/>
            <a:ext cx="468313" cy="594995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mtClean="0">
              <a:solidFill>
                <a:srgbClr val="000000"/>
              </a:solidFill>
            </a:endParaRPr>
          </a:p>
        </p:txBody>
      </p:sp>
      <p:sp>
        <p:nvSpPr>
          <p:cNvPr id="5" name="AutoShape 30" descr="60 %"/>
          <p:cNvSpPr>
            <a:spLocks noChangeArrowheads="1"/>
          </p:cNvSpPr>
          <p:nvPr/>
        </p:nvSpPr>
        <p:spPr bwMode="auto">
          <a:xfrm flipV="1">
            <a:off x="0" y="0"/>
            <a:ext cx="8388350" cy="96520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fr-FR" altLang="fr-FR" smtClean="0">
              <a:solidFill>
                <a:srgbClr val="FF3399"/>
              </a:solidFill>
            </a:endParaRPr>
          </a:p>
        </p:txBody>
      </p:sp>
      <p:pic>
        <p:nvPicPr>
          <p:cNvPr id="6" name="Picture 34" descr="Logo couleurs 6v"/>
          <p:cNvPicPr>
            <a:picLocks noChangeAspect="1" noChangeArrowheads="1"/>
          </p:cNvPicPr>
          <p:nvPr userDrawn="1"/>
        </p:nvPicPr>
        <p:blipFill>
          <a:blip r:embed="rId2" cstate="print"/>
          <a:srcRect/>
          <a:stretch>
            <a:fillRect/>
          </a:stretch>
        </p:blipFill>
        <p:spPr bwMode="auto">
          <a:xfrm>
            <a:off x="304800" y="914400"/>
            <a:ext cx="3276600" cy="1768475"/>
          </a:xfrm>
          <a:prstGeom prst="rect">
            <a:avLst/>
          </a:prstGeom>
          <a:noFill/>
          <a:ln w="9525">
            <a:noFill/>
            <a:miter lim="800000"/>
            <a:headEnd/>
            <a:tailEnd/>
          </a:ln>
        </p:spPr>
      </p:pic>
      <p:sp>
        <p:nvSpPr>
          <p:cNvPr id="41986" name="Rectangle 2"/>
          <p:cNvSpPr>
            <a:spLocks noGrp="1" noChangeArrowheads="1"/>
          </p:cNvSpPr>
          <p:nvPr>
            <p:ph type="ctrTitle"/>
          </p:nvPr>
        </p:nvSpPr>
        <p:spPr>
          <a:xfrm>
            <a:off x="2700338" y="2209800"/>
            <a:ext cx="6049962" cy="2011363"/>
          </a:xfrm>
          <a:ln w="9525"/>
        </p:spPr>
        <p:txBody>
          <a:bodyPr/>
          <a:lstStyle>
            <a:lvl1pPr>
              <a:defRPr sz="3800"/>
            </a:lvl1pPr>
          </a:lstStyle>
          <a:p>
            <a:r>
              <a:rPr lang="fr-FR" smtClean="0"/>
              <a:t>Cliquez pour modifier le style du titre</a:t>
            </a:r>
            <a:endParaRPr lang="fr-FR"/>
          </a:p>
        </p:txBody>
      </p:sp>
      <p:sp>
        <p:nvSpPr>
          <p:cNvPr id="41987" name="Rectangle 3"/>
          <p:cNvSpPr>
            <a:spLocks noGrp="1" noChangeArrowheads="1"/>
          </p:cNvSpPr>
          <p:nvPr>
            <p:ph type="subTitle" idx="1"/>
          </p:nvPr>
        </p:nvSpPr>
        <p:spPr>
          <a:xfrm>
            <a:off x="2627313" y="4292600"/>
            <a:ext cx="6121400" cy="1320800"/>
          </a:xfrm>
        </p:spPr>
        <p:txBody>
          <a:bodyPr/>
          <a:lstStyle>
            <a:lvl1pPr marL="0" indent="0" algn="ctr">
              <a:buFont typeface="Wingdings" pitchFamily="2" charset="2"/>
              <a:buNone/>
              <a:defRPr/>
            </a:lvl1pPr>
          </a:lstStyle>
          <a:p>
            <a:r>
              <a:rPr lang="fr-FR" smtClean="0"/>
              <a:t>Cliquez pour modifier le style des sous-titres du masque</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FF4EA7AF-9255-4696-83F0-BB6B9821853B}" type="slidenum">
              <a:rPr lang="fr-FR" altLang="fr-FR"/>
              <a:pPr/>
              <a:t>‹N°›</a:t>
            </a:fld>
            <a:endParaRPr lang="fr-FR" alt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3"/>
          <p:cNvSpPr>
            <a:spLocks noGrp="1" noChangeArrowheads="1"/>
          </p:cNvSpPr>
          <p:nvPr>
            <p:ph type="sldNum" sz="quarter" idx="10"/>
          </p:nvPr>
        </p:nvSpPr>
        <p:spPr>
          <a:ln/>
        </p:spPr>
        <p:txBody>
          <a:bodyPr/>
          <a:lstStyle>
            <a:lvl1pPr>
              <a:defRPr/>
            </a:lvl1pPr>
          </a:lstStyle>
          <a:p>
            <a:fld id="{84431F45-DB19-40A0-B8C3-228A9B11AFBB}" type="slidenum">
              <a:rPr lang="fr-FR" altLang="fr-FR"/>
              <a:pPr/>
              <a:t>‹N°›</a:t>
            </a:fld>
            <a:endParaRPr lang="fr-FR" alt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3400" y="12954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86300" y="12954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3"/>
          <p:cNvSpPr>
            <a:spLocks noGrp="1" noChangeArrowheads="1"/>
          </p:cNvSpPr>
          <p:nvPr>
            <p:ph type="sldNum" sz="quarter" idx="10"/>
          </p:nvPr>
        </p:nvSpPr>
        <p:spPr>
          <a:ln/>
        </p:spPr>
        <p:txBody>
          <a:bodyPr/>
          <a:lstStyle>
            <a:lvl1pPr>
              <a:defRPr/>
            </a:lvl1pPr>
          </a:lstStyle>
          <a:p>
            <a:fld id="{EA11E442-CDD8-4024-BE30-FA9A66938B4C}" type="slidenum">
              <a:rPr lang="fr-FR" altLang="fr-FR"/>
              <a:pPr/>
              <a:t>‹N°›</a:t>
            </a:fld>
            <a:endParaRPr lang="fr-FR" alt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3"/>
          <p:cNvSpPr>
            <a:spLocks noGrp="1" noChangeArrowheads="1"/>
          </p:cNvSpPr>
          <p:nvPr>
            <p:ph type="sldNum" sz="quarter" idx="10"/>
          </p:nvPr>
        </p:nvSpPr>
        <p:spPr>
          <a:ln/>
        </p:spPr>
        <p:txBody>
          <a:bodyPr/>
          <a:lstStyle>
            <a:lvl1pPr>
              <a:defRPr/>
            </a:lvl1pPr>
          </a:lstStyle>
          <a:p>
            <a:fld id="{2D3A320A-735E-464C-AEEA-818E59E0E010}" type="slidenum">
              <a:rPr lang="fr-FR" altLang="fr-FR"/>
              <a:pPr/>
              <a:t>‹N°›</a:t>
            </a:fld>
            <a:endParaRPr lang="fr-FR" alt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3"/>
          <p:cNvSpPr>
            <a:spLocks noGrp="1" noChangeArrowheads="1"/>
          </p:cNvSpPr>
          <p:nvPr>
            <p:ph type="sldNum" sz="quarter" idx="10"/>
          </p:nvPr>
        </p:nvSpPr>
        <p:spPr>
          <a:ln/>
        </p:spPr>
        <p:txBody>
          <a:bodyPr/>
          <a:lstStyle>
            <a:lvl1pPr>
              <a:defRPr/>
            </a:lvl1pPr>
          </a:lstStyle>
          <a:p>
            <a:fld id="{F04992BB-1A1D-41E2-9F4D-EFD2E6857D8E}" type="slidenum">
              <a:rPr lang="fr-FR" altLang="fr-FR"/>
              <a:pPr/>
              <a:t>‹N°›</a:t>
            </a:fld>
            <a:endParaRPr lang="fr-FR" alt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3"/>
          <p:cNvSpPr>
            <a:spLocks noGrp="1" noChangeArrowheads="1"/>
          </p:cNvSpPr>
          <p:nvPr>
            <p:ph type="sldNum" sz="quarter" idx="10"/>
          </p:nvPr>
        </p:nvSpPr>
        <p:spPr>
          <a:ln/>
        </p:spPr>
        <p:txBody>
          <a:bodyPr/>
          <a:lstStyle>
            <a:lvl1pPr>
              <a:defRPr/>
            </a:lvl1pPr>
          </a:lstStyle>
          <a:p>
            <a:fld id="{A651CB6E-A489-4F96-8A53-01C43CA9B282}" type="slidenum">
              <a:rPr lang="fr-FR" altLang="fr-FR"/>
              <a:pPr/>
              <a:t>‹N°›</a:t>
            </a:fld>
            <a:endParaRPr lang="fr-FR" alt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3"/>
          <p:cNvSpPr>
            <a:spLocks noGrp="1" noChangeArrowheads="1"/>
          </p:cNvSpPr>
          <p:nvPr>
            <p:ph type="sldNum" sz="quarter" idx="10"/>
          </p:nvPr>
        </p:nvSpPr>
        <p:spPr>
          <a:ln/>
        </p:spPr>
        <p:txBody>
          <a:bodyPr/>
          <a:lstStyle>
            <a:lvl1pPr>
              <a:defRPr/>
            </a:lvl1pPr>
          </a:lstStyle>
          <a:p>
            <a:fld id="{F8212890-AF1B-4C7F-8DD7-34310C6D9A54}"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6F3DCDDE-19F2-4DC2-9BC7-DB9913068224}" type="slidenum">
              <a:rPr lang="fr-FR" altLang="fr-FR"/>
              <a:pPr/>
              <a:t>‹N°›</a:t>
            </a:fld>
            <a:endParaRPr lang="fr-FR" alt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3"/>
          <p:cNvSpPr>
            <a:spLocks noGrp="1" noChangeArrowheads="1"/>
          </p:cNvSpPr>
          <p:nvPr>
            <p:ph type="sldNum" sz="quarter" idx="10"/>
          </p:nvPr>
        </p:nvSpPr>
        <p:spPr>
          <a:ln/>
        </p:spPr>
        <p:txBody>
          <a:bodyPr/>
          <a:lstStyle>
            <a:lvl1pPr>
              <a:defRPr/>
            </a:lvl1pPr>
          </a:lstStyle>
          <a:p>
            <a:fld id="{E041C471-583C-410C-9791-13000B8C06C6}" type="slidenum">
              <a:rPr lang="fr-FR" altLang="fr-FR"/>
              <a:pPr/>
              <a:t>‹N°›</a:t>
            </a:fld>
            <a:endParaRPr lang="fr-FR" alt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F5498F78-23B8-4D9F-8E23-F4C4DA77B593}" type="slidenum">
              <a:rPr lang="fr-FR" altLang="fr-FR"/>
              <a:pPr/>
              <a:t>‹N°›</a:t>
            </a:fld>
            <a:endParaRPr lang="fr-FR" alt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188913"/>
            <a:ext cx="2057400" cy="613568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3400" y="188913"/>
            <a:ext cx="6019800" cy="613568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3"/>
          <p:cNvSpPr>
            <a:spLocks noGrp="1" noChangeArrowheads="1"/>
          </p:cNvSpPr>
          <p:nvPr>
            <p:ph type="sldNum" sz="quarter" idx="10"/>
          </p:nvPr>
        </p:nvSpPr>
        <p:spPr>
          <a:ln/>
        </p:spPr>
        <p:txBody>
          <a:bodyPr/>
          <a:lstStyle>
            <a:lvl1pPr>
              <a:defRPr/>
            </a:lvl1pPr>
          </a:lstStyle>
          <a:p>
            <a:fld id="{2892C777-4947-4323-AF86-A080C451A09E}" type="slidenum">
              <a:rPr lang="fr-FR" altLang="fr-FR"/>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3"/>
          <p:cNvSpPr>
            <a:spLocks noGrp="1" noChangeArrowheads="1"/>
          </p:cNvSpPr>
          <p:nvPr>
            <p:ph type="sldNum" sz="quarter" idx="10"/>
          </p:nvPr>
        </p:nvSpPr>
        <p:spPr>
          <a:ln/>
        </p:spPr>
        <p:txBody>
          <a:bodyPr/>
          <a:lstStyle>
            <a:lvl1pPr>
              <a:defRPr/>
            </a:lvl1pPr>
          </a:lstStyle>
          <a:p>
            <a:fld id="{6BD5A63F-9514-4177-A137-5F872FCAAAC7}" type="slidenum">
              <a:rPr lang="fr-FR" altLang="fr-FR"/>
              <a:pPr/>
              <a:t>‹N°›</a:t>
            </a:fld>
            <a:endParaRPr lang="fr-FR" alt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3400" y="12954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86300" y="12954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3"/>
          <p:cNvSpPr>
            <a:spLocks noGrp="1" noChangeArrowheads="1"/>
          </p:cNvSpPr>
          <p:nvPr>
            <p:ph type="sldNum" sz="quarter" idx="10"/>
          </p:nvPr>
        </p:nvSpPr>
        <p:spPr>
          <a:ln/>
        </p:spPr>
        <p:txBody>
          <a:bodyPr/>
          <a:lstStyle>
            <a:lvl1pPr>
              <a:defRPr/>
            </a:lvl1pPr>
          </a:lstStyle>
          <a:p>
            <a:fld id="{D42EBA15-BF8C-4F1A-825F-07630D1FEE81}" type="slidenum">
              <a:rPr lang="fr-FR" altLang="fr-FR"/>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3"/>
          <p:cNvSpPr>
            <a:spLocks noGrp="1" noChangeArrowheads="1"/>
          </p:cNvSpPr>
          <p:nvPr>
            <p:ph type="sldNum" sz="quarter" idx="10"/>
          </p:nvPr>
        </p:nvSpPr>
        <p:spPr>
          <a:ln/>
        </p:spPr>
        <p:txBody>
          <a:bodyPr/>
          <a:lstStyle>
            <a:lvl1pPr>
              <a:defRPr/>
            </a:lvl1pPr>
          </a:lstStyle>
          <a:p>
            <a:fld id="{6BCD9369-3F08-453A-86FD-33A9E65405ED}" type="slidenum">
              <a:rPr lang="fr-FR" altLang="fr-FR"/>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3"/>
          <p:cNvSpPr>
            <a:spLocks noGrp="1" noChangeArrowheads="1"/>
          </p:cNvSpPr>
          <p:nvPr>
            <p:ph type="sldNum" sz="quarter" idx="10"/>
          </p:nvPr>
        </p:nvSpPr>
        <p:spPr>
          <a:ln/>
        </p:spPr>
        <p:txBody>
          <a:bodyPr/>
          <a:lstStyle>
            <a:lvl1pPr>
              <a:defRPr/>
            </a:lvl1pPr>
          </a:lstStyle>
          <a:p>
            <a:fld id="{A60F3937-5455-40EE-8C4C-CF0CB7564A74}" type="slidenum">
              <a:rPr lang="fr-FR" altLang="fr-FR"/>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3"/>
          <p:cNvSpPr>
            <a:spLocks noGrp="1" noChangeArrowheads="1"/>
          </p:cNvSpPr>
          <p:nvPr>
            <p:ph type="sldNum" sz="quarter" idx="10"/>
          </p:nvPr>
        </p:nvSpPr>
        <p:spPr>
          <a:ln/>
        </p:spPr>
        <p:txBody>
          <a:bodyPr/>
          <a:lstStyle>
            <a:lvl1pPr>
              <a:defRPr/>
            </a:lvl1pPr>
          </a:lstStyle>
          <a:p>
            <a:fld id="{8DE28E78-C062-4DD6-B3E3-2F56443FF5A0}" type="slidenum">
              <a:rPr lang="fr-FR" altLang="fr-FR"/>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3"/>
          <p:cNvSpPr>
            <a:spLocks noGrp="1" noChangeArrowheads="1"/>
          </p:cNvSpPr>
          <p:nvPr>
            <p:ph type="sldNum" sz="quarter" idx="10"/>
          </p:nvPr>
        </p:nvSpPr>
        <p:spPr>
          <a:ln/>
        </p:spPr>
        <p:txBody>
          <a:bodyPr/>
          <a:lstStyle>
            <a:lvl1pPr>
              <a:defRPr/>
            </a:lvl1pPr>
          </a:lstStyle>
          <a:p>
            <a:fld id="{8267D99C-191D-4BB2-8388-6A68A6966DC3}" type="slidenum">
              <a:rPr lang="fr-FR" altLang="fr-FR"/>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3"/>
          <p:cNvSpPr>
            <a:spLocks noGrp="1" noChangeArrowheads="1"/>
          </p:cNvSpPr>
          <p:nvPr>
            <p:ph type="sldNum" sz="quarter" idx="10"/>
          </p:nvPr>
        </p:nvSpPr>
        <p:spPr>
          <a:ln/>
        </p:spPr>
        <p:txBody>
          <a:bodyPr/>
          <a:lstStyle>
            <a:lvl1pPr>
              <a:defRPr/>
            </a:lvl1pPr>
          </a:lstStyle>
          <a:p>
            <a:fld id="{0ECC9C1D-927E-4E5B-B91A-DB62475B638E}" type="slidenum">
              <a:rPr lang="fr-FR" altLang="fr-FR"/>
              <a:pPr/>
              <a:t>‹N°›</a:t>
            </a:fld>
            <a:endParaRPr lang="fr-FR" alt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81200" y="188913"/>
            <a:ext cx="6781800" cy="725487"/>
          </a:xfrm>
          <a:prstGeom prst="rect">
            <a:avLst/>
          </a:prstGeom>
          <a:noFill/>
          <a:ln w="2857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533400" y="1295400"/>
            <a:ext cx="8153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Line 28"/>
          <p:cNvSpPr>
            <a:spLocks noChangeShapeType="1"/>
          </p:cNvSpPr>
          <p:nvPr/>
        </p:nvSpPr>
        <p:spPr bwMode="auto">
          <a:xfrm flipV="1">
            <a:off x="0" y="1219200"/>
            <a:ext cx="8997950" cy="0"/>
          </a:xfrm>
          <a:prstGeom prst="line">
            <a:avLst/>
          </a:prstGeom>
          <a:noFill/>
          <a:ln w="66675">
            <a:solidFill>
              <a:srgbClr val="33CCFF"/>
            </a:solidFill>
            <a:round/>
            <a:headEnd/>
            <a:tailEnd/>
          </a:ln>
        </p:spPr>
        <p:txBody>
          <a:bodyPr/>
          <a:lstStyle/>
          <a:p>
            <a:endParaRPr lang="fr-FR"/>
          </a:p>
        </p:txBody>
      </p:sp>
      <p:sp>
        <p:nvSpPr>
          <p:cNvPr id="1029" name="AutoShape 30" descr="60 %"/>
          <p:cNvSpPr>
            <a:spLocks noChangeArrowheads="1"/>
          </p:cNvSpPr>
          <p:nvPr/>
        </p:nvSpPr>
        <p:spPr bwMode="auto">
          <a:xfrm>
            <a:off x="0" y="908050"/>
            <a:ext cx="468313" cy="594995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mtClean="0"/>
          </a:p>
        </p:txBody>
      </p:sp>
      <p:sp>
        <p:nvSpPr>
          <p:cNvPr id="1030" name="Rectangle 32"/>
          <p:cNvSpPr>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endParaRPr lang="fr-FR" altLang="fr-FR" sz="1400" smtClean="0"/>
          </a:p>
        </p:txBody>
      </p:sp>
      <p:sp>
        <p:nvSpPr>
          <p:cNvPr id="34849" name="Rectangle 33"/>
          <p:cNvSpPr>
            <a:spLocks noGrp="1" noChangeArrowheads="1"/>
          </p:cNvSpPr>
          <p:nvPr>
            <p:ph type="sldNum" sz="quarter" idx="4"/>
          </p:nvPr>
        </p:nvSpPr>
        <p:spPr bwMode="auto">
          <a:xfrm>
            <a:off x="65881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572ACD51-5BDF-4E90-9DCD-111B7743DEC1}" type="slidenum">
              <a:rPr lang="fr-FR" altLang="fr-FR"/>
              <a:pPr/>
              <a:t>‹N°›</a:t>
            </a:fld>
            <a:endParaRPr lang="fr-FR" altLang="fr-FR"/>
          </a:p>
        </p:txBody>
      </p:sp>
      <p:pic>
        <p:nvPicPr>
          <p:cNvPr id="1032" name="Picture 35" descr="Logo couleurs 6v"/>
          <p:cNvPicPr>
            <a:picLocks noChangeAspect="1" noChangeArrowheads="1"/>
          </p:cNvPicPr>
          <p:nvPr/>
        </p:nvPicPr>
        <p:blipFill>
          <a:blip r:embed="rId13" cstate="print"/>
          <a:srcRect/>
          <a:stretch>
            <a:fillRect/>
          </a:stretch>
        </p:blipFill>
        <p:spPr bwMode="auto">
          <a:xfrm>
            <a:off x="0" y="0"/>
            <a:ext cx="1676400" cy="904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 id="2147484646" r:id="rId2"/>
    <p:sldLayoutId id="2147484647" r:id="rId3"/>
    <p:sldLayoutId id="2147484648" r:id="rId4"/>
    <p:sldLayoutId id="2147484649" r:id="rId5"/>
    <p:sldLayoutId id="2147484650" r:id="rId6"/>
    <p:sldLayoutId id="2147484651" r:id="rId7"/>
    <p:sldLayoutId id="2147484652" r:id="rId8"/>
    <p:sldLayoutId id="2147484653" r:id="rId9"/>
    <p:sldLayoutId id="2147484654" r:id="rId10"/>
    <p:sldLayoutId id="2147484655" r:id="rId11"/>
  </p:sldLayoutIdLst>
  <p:hf hdr="0" ftr="0" dt="0"/>
  <p:txStyles>
    <p:titleStyle>
      <a:lvl1pPr algn="ctr" rtl="0" eaLnBrk="0" fontAlgn="base" hangingPunct="0">
        <a:spcBef>
          <a:spcPct val="0"/>
        </a:spcBef>
        <a:spcAft>
          <a:spcPct val="0"/>
        </a:spcAft>
        <a:defRPr sz="3600" b="1">
          <a:solidFill>
            <a:srgbClr val="FF3399"/>
          </a:solidFill>
          <a:latin typeface="+mj-lt"/>
          <a:ea typeface="+mj-ea"/>
          <a:cs typeface="+mj-cs"/>
        </a:defRPr>
      </a:lvl1pPr>
      <a:lvl2pPr algn="ctr" rtl="0" eaLnBrk="0" fontAlgn="base" hangingPunct="0">
        <a:spcBef>
          <a:spcPct val="0"/>
        </a:spcBef>
        <a:spcAft>
          <a:spcPct val="0"/>
        </a:spcAft>
        <a:defRPr sz="3600" b="1">
          <a:solidFill>
            <a:srgbClr val="FF3399"/>
          </a:solidFill>
          <a:latin typeface="Comic Sans MS" pitchFamily="66" charset="0"/>
        </a:defRPr>
      </a:lvl2pPr>
      <a:lvl3pPr algn="ctr" rtl="0" eaLnBrk="0" fontAlgn="base" hangingPunct="0">
        <a:spcBef>
          <a:spcPct val="0"/>
        </a:spcBef>
        <a:spcAft>
          <a:spcPct val="0"/>
        </a:spcAft>
        <a:defRPr sz="3600" b="1">
          <a:solidFill>
            <a:srgbClr val="FF3399"/>
          </a:solidFill>
          <a:latin typeface="Comic Sans MS" pitchFamily="66" charset="0"/>
        </a:defRPr>
      </a:lvl3pPr>
      <a:lvl4pPr algn="ctr" rtl="0" eaLnBrk="0" fontAlgn="base" hangingPunct="0">
        <a:spcBef>
          <a:spcPct val="0"/>
        </a:spcBef>
        <a:spcAft>
          <a:spcPct val="0"/>
        </a:spcAft>
        <a:defRPr sz="3600" b="1">
          <a:solidFill>
            <a:srgbClr val="FF3399"/>
          </a:solidFill>
          <a:latin typeface="Comic Sans MS" pitchFamily="66" charset="0"/>
        </a:defRPr>
      </a:lvl4pPr>
      <a:lvl5pPr algn="ctr" rtl="0" eaLnBrk="0" fontAlgn="base" hangingPunct="0">
        <a:spcBef>
          <a:spcPct val="0"/>
        </a:spcBef>
        <a:spcAft>
          <a:spcPct val="0"/>
        </a:spcAft>
        <a:defRPr sz="3600" b="1">
          <a:solidFill>
            <a:srgbClr val="FF3399"/>
          </a:solidFill>
          <a:latin typeface="Comic Sans MS" pitchFamily="66" charset="0"/>
        </a:defRPr>
      </a:lvl5pPr>
      <a:lvl6pPr marL="457200" algn="ctr" rtl="0" eaLnBrk="1" fontAlgn="base" hangingPunct="1">
        <a:spcBef>
          <a:spcPct val="0"/>
        </a:spcBef>
        <a:spcAft>
          <a:spcPct val="0"/>
        </a:spcAft>
        <a:defRPr sz="3600" b="1">
          <a:solidFill>
            <a:srgbClr val="FF3399"/>
          </a:solidFill>
          <a:latin typeface="Comic Sans MS" pitchFamily="66" charset="0"/>
        </a:defRPr>
      </a:lvl6pPr>
      <a:lvl7pPr marL="914400" algn="ctr" rtl="0" eaLnBrk="1" fontAlgn="base" hangingPunct="1">
        <a:spcBef>
          <a:spcPct val="0"/>
        </a:spcBef>
        <a:spcAft>
          <a:spcPct val="0"/>
        </a:spcAft>
        <a:defRPr sz="3600" b="1">
          <a:solidFill>
            <a:srgbClr val="FF3399"/>
          </a:solidFill>
          <a:latin typeface="Comic Sans MS" pitchFamily="66" charset="0"/>
        </a:defRPr>
      </a:lvl7pPr>
      <a:lvl8pPr marL="1371600" algn="ctr" rtl="0" eaLnBrk="1" fontAlgn="base" hangingPunct="1">
        <a:spcBef>
          <a:spcPct val="0"/>
        </a:spcBef>
        <a:spcAft>
          <a:spcPct val="0"/>
        </a:spcAft>
        <a:defRPr sz="3600" b="1">
          <a:solidFill>
            <a:srgbClr val="FF3399"/>
          </a:solidFill>
          <a:latin typeface="Comic Sans MS" pitchFamily="66" charset="0"/>
        </a:defRPr>
      </a:lvl8pPr>
      <a:lvl9pPr marL="1828800" algn="ctr" rtl="0" eaLnBrk="1" fontAlgn="base" hangingPunct="1">
        <a:spcBef>
          <a:spcPct val="0"/>
        </a:spcBef>
        <a:spcAft>
          <a:spcPct val="0"/>
        </a:spcAft>
        <a:defRPr sz="3600" b="1">
          <a:solidFill>
            <a:srgbClr val="FF3399"/>
          </a:solidFill>
          <a:latin typeface="Comic Sans MS" pitchFamily="66" charset="0"/>
        </a:defRPr>
      </a:lvl9pPr>
    </p:titleStyle>
    <p:bodyStyle>
      <a:lvl1pPr marL="342900" indent="-342900" algn="l" rtl="0" eaLnBrk="0" fontAlgn="base" hangingPunct="0">
        <a:spcBef>
          <a:spcPct val="20000"/>
        </a:spcBef>
        <a:spcAft>
          <a:spcPct val="0"/>
        </a:spcAft>
        <a:buClr>
          <a:srgbClr val="FF3399"/>
        </a:buClr>
        <a:buFont typeface="Wingdings" pitchFamily="2" charset="2"/>
        <a:buChar char="§"/>
        <a:defRPr sz="2400">
          <a:solidFill>
            <a:schemeClr val="tx1"/>
          </a:solidFill>
          <a:latin typeface="+mn-lt"/>
          <a:ea typeface="+mn-ea"/>
          <a:cs typeface="+mn-cs"/>
        </a:defRPr>
      </a:lvl1pPr>
      <a:lvl2pPr marL="808038" indent="-285750" algn="l" rtl="0" eaLnBrk="0" fontAlgn="base" hangingPunct="0">
        <a:spcBef>
          <a:spcPct val="20000"/>
        </a:spcBef>
        <a:spcAft>
          <a:spcPct val="0"/>
        </a:spcAft>
        <a:buClr>
          <a:srgbClr val="FF3399"/>
        </a:buClr>
        <a:buFont typeface="Webdings" pitchFamily="18" charset="2"/>
        <a:buChar char="4"/>
        <a:defRPr sz="2000">
          <a:solidFill>
            <a:schemeClr val="tx1"/>
          </a:solidFill>
          <a:latin typeface="+mn-lt"/>
        </a:defRPr>
      </a:lvl2pPr>
      <a:lvl3pPr marL="1216025" indent="-228600" algn="l" rtl="0" eaLnBrk="0" fontAlgn="base" hangingPunct="0">
        <a:spcBef>
          <a:spcPct val="20000"/>
        </a:spcBef>
        <a:spcAft>
          <a:spcPct val="0"/>
        </a:spcAft>
        <a:buClr>
          <a:srgbClr val="FF3399"/>
        </a:buClr>
        <a:buFont typeface="Verdana" pitchFamily="34" charset="0"/>
        <a:buChar char="-"/>
        <a:defRPr sz="2000">
          <a:solidFill>
            <a:schemeClr val="tx1"/>
          </a:solidFill>
          <a:latin typeface="+mn-lt"/>
        </a:defRPr>
      </a:lvl3pPr>
      <a:lvl4pPr marL="1624013" indent="-228600" algn="l" rtl="0" eaLnBrk="0" fontAlgn="base" hangingPunct="0">
        <a:spcBef>
          <a:spcPct val="20000"/>
        </a:spcBef>
        <a:spcAft>
          <a:spcPct val="0"/>
        </a:spcAft>
        <a:buClr>
          <a:srgbClr val="FF3399"/>
        </a:buClr>
        <a:buChar char="–"/>
        <a:defRPr>
          <a:solidFill>
            <a:schemeClr val="tx1"/>
          </a:solidFill>
          <a:latin typeface="+mn-lt"/>
        </a:defRPr>
      </a:lvl4pPr>
      <a:lvl5pPr marL="2057400" indent="-228600" algn="l" rtl="0" eaLnBrk="0" fontAlgn="base" hangingPunct="0">
        <a:spcBef>
          <a:spcPct val="20000"/>
        </a:spcBef>
        <a:spcAft>
          <a:spcPct val="0"/>
        </a:spcAft>
        <a:buClr>
          <a:srgbClr val="FF3399"/>
        </a:buClr>
        <a:buChar char="•"/>
        <a:defRPr>
          <a:solidFill>
            <a:schemeClr val="tx1"/>
          </a:solidFill>
          <a:latin typeface="+mn-lt"/>
        </a:defRPr>
      </a:lvl5pPr>
      <a:lvl6pPr marL="2514600" indent="-228600" algn="l" rtl="0" eaLnBrk="1" fontAlgn="base" hangingPunct="1">
        <a:spcBef>
          <a:spcPct val="20000"/>
        </a:spcBef>
        <a:spcAft>
          <a:spcPct val="0"/>
        </a:spcAft>
        <a:buClr>
          <a:srgbClr val="FF3399"/>
        </a:buClr>
        <a:buChar char="•"/>
        <a:defRPr>
          <a:solidFill>
            <a:schemeClr val="tx1"/>
          </a:solidFill>
          <a:latin typeface="+mn-lt"/>
        </a:defRPr>
      </a:lvl6pPr>
      <a:lvl7pPr marL="2971800" indent="-228600" algn="l" rtl="0" eaLnBrk="1" fontAlgn="base" hangingPunct="1">
        <a:spcBef>
          <a:spcPct val="20000"/>
        </a:spcBef>
        <a:spcAft>
          <a:spcPct val="0"/>
        </a:spcAft>
        <a:buClr>
          <a:srgbClr val="FF3399"/>
        </a:buClr>
        <a:buChar char="•"/>
        <a:defRPr>
          <a:solidFill>
            <a:schemeClr val="tx1"/>
          </a:solidFill>
          <a:latin typeface="+mn-lt"/>
        </a:defRPr>
      </a:lvl7pPr>
      <a:lvl8pPr marL="3429000" indent="-228600" algn="l" rtl="0" eaLnBrk="1" fontAlgn="base" hangingPunct="1">
        <a:spcBef>
          <a:spcPct val="20000"/>
        </a:spcBef>
        <a:spcAft>
          <a:spcPct val="0"/>
        </a:spcAft>
        <a:buClr>
          <a:srgbClr val="FF3399"/>
        </a:buClr>
        <a:buChar char="•"/>
        <a:defRPr>
          <a:solidFill>
            <a:schemeClr val="tx1"/>
          </a:solidFill>
          <a:latin typeface="+mn-lt"/>
        </a:defRPr>
      </a:lvl8pPr>
      <a:lvl9pPr marL="3886200" indent="-228600" algn="l" rtl="0" eaLnBrk="1" fontAlgn="base" hangingPunct="1">
        <a:spcBef>
          <a:spcPct val="20000"/>
        </a:spcBef>
        <a:spcAft>
          <a:spcPct val="0"/>
        </a:spcAft>
        <a:buClr>
          <a:srgbClr val="FF3399"/>
        </a:buClr>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981200" y="188913"/>
            <a:ext cx="6781800" cy="725487"/>
          </a:xfrm>
          <a:prstGeom prst="rect">
            <a:avLst/>
          </a:prstGeom>
          <a:noFill/>
          <a:ln w="2857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2051" name="Rectangle 3"/>
          <p:cNvSpPr>
            <a:spLocks noGrp="1" noChangeArrowheads="1"/>
          </p:cNvSpPr>
          <p:nvPr>
            <p:ph type="body" idx="1"/>
          </p:nvPr>
        </p:nvSpPr>
        <p:spPr bwMode="auto">
          <a:xfrm>
            <a:off x="533400" y="1295400"/>
            <a:ext cx="8153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2052" name="Line 28"/>
          <p:cNvSpPr>
            <a:spLocks noChangeShapeType="1"/>
          </p:cNvSpPr>
          <p:nvPr/>
        </p:nvSpPr>
        <p:spPr bwMode="auto">
          <a:xfrm flipV="1">
            <a:off x="0" y="1219200"/>
            <a:ext cx="8997950" cy="0"/>
          </a:xfrm>
          <a:prstGeom prst="line">
            <a:avLst/>
          </a:prstGeom>
          <a:noFill/>
          <a:ln w="66675">
            <a:solidFill>
              <a:srgbClr val="33CCFF"/>
            </a:solidFill>
            <a:round/>
            <a:headEnd/>
            <a:tailEnd/>
          </a:ln>
        </p:spPr>
        <p:txBody>
          <a:bodyPr/>
          <a:lstStyle/>
          <a:p>
            <a:endParaRPr lang="fr-FR"/>
          </a:p>
        </p:txBody>
      </p:sp>
      <p:sp>
        <p:nvSpPr>
          <p:cNvPr id="1029" name="AutoShape 30" descr="60 %"/>
          <p:cNvSpPr>
            <a:spLocks noChangeArrowheads="1"/>
          </p:cNvSpPr>
          <p:nvPr/>
        </p:nvSpPr>
        <p:spPr bwMode="auto">
          <a:xfrm>
            <a:off x="0" y="908050"/>
            <a:ext cx="468313" cy="5949950"/>
          </a:xfrm>
          <a:prstGeom prst="rtTriangle">
            <a:avLst/>
          </a:prstGeom>
          <a:pattFill prst="pct60">
            <a:fgClr>
              <a:srgbClr val="33CCFF"/>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fr-FR" altLang="fr-FR" smtClean="0">
              <a:solidFill>
                <a:srgbClr val="000000"/>
              </a:solidFill>
            </a:endParaRPr>
          </a:p>
        </p:txBody>
      </p:sp>
      <p:sp>
        <p:nvSpPr>
          <p:cNvPr id="1030" name="Rectangle 32"/>
          <p:cNvSpPr>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endParaRPr lang="fr-FR" altLang="fr-FR" sz="1400" smtClean="0">
              <a:solidFill>
                <a:srgbClr val="000000"/>
              </a:solidFill>
            </a:endParaRPr>
          </a:p>
        </p:txBody>
      </p:sp>
      <p:sp>
        <p:nvSpPr>
          <p:cNvPr id="34849" name="Rectangle 33"/>
          <p:cNvSpPr>
            <a:spLocks noGrp="1" noChangeArrowheads="1"/>
          </p:cNvSpPr>
          <p:nvPr>
            <p:ph type="sldNum" sz="quarter" idx="4"/>
          </p:nvPr>
        </p:nvSpPr>
        <p:spPr bwMode="auto">
          <a:xfrm>
            <a:off x="65881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fld id="{9B2EF414-FA02-456D-996C-4DF8A50D9977}" type="slidenum">
              <a:rPr lang="fr-FR" altLang="fr-FR"/>
              <a:pPr/>
              <a:t>‹N°›</a:t>
            </a:fld>
            <a:endParaRPr lang="fr-FR" altLang="fr-FR"/>
          </a:p>
        </p:txBody>
      </p:sp>
      <p:pic>
        <p:nvPicPr>
          <p:cNvPr id="2056" name="Picture 35" descr="Logo couleurs 6v"/>
          <p:cNvPicPr>
            <a:picLocks noChangeAspect="1" noChangeArrowheads="1"/>
          </p:cNvPicPr>
          <p:nvPr/>
        </p:nvPicPr>
        <p:blipFill>
          <a:blip r:embed="rId13" cstate="print"/>
          <a:srcRect/>
          <a:stretch>
            <a:fillRect/>
          </a:stretch>
        </p:blipFill>
        <p:spPr bwMode="auto">
          <a:xfrm>
            <a:off x="0" y="0"/>
            <a:ext cx="1676400" cy="904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7" r:id="rId1"/>
    <p:sldLayoutId id="2147484656" r:id="rId2"/>
    <p:sldLayoutId id="2147484657" r:id="rId3"/>
    <p:sldLayoutId id="2147484658" r:id="rId4"/>
    <p:sldLayoutId id="2147484659" r:id="rId5"/>
    <p:sldLayoutId id="2147484660" r:id="rId6"/>
    <p:sldLayoutId id="2147484661" r:id="rId7"/>
    <p:sldLayoutId id="2147484662" r:id="rId8"/>
    <p:sldLayoutId id="2147484663" r:id="rId9"/>
    <p:sldLayoutId id="2147484664" r:id="rId10"/>
    <p:sldLayoutId id="2147484665" r:id="rId11"/>
  </p:sldLayoutIdLst>
  <p:hf hdr="0" ftr="0" dt="0"/>
  <p:txStyles>
    <p:titleStyle>
      <a:lvl1pPr algn="ctr" rtl="0" eaLnBrk="0" fontAlgn="base" hangingPunct="0">
        <a:spcBef>
          <a:spcPct val="0"/>
        </a:spcBef>
        <a:spcAft>
          <a:spcPct val="0"/>
        </a:spcAft>
        <a:defRPr sz="3600" b="1">
          <a:solidFill>
            <a:srgbClr val="FF3399"/>
          </a:solidFill>
          <a:latin typeface="+mj-lt"/>
          <a:ea typeface="+mj-ea"/>
          <a:cs typeface="+mj-cs"/>
        </a:defRPr>
      </a:lvl1pPr>
      <a:lvl2pPr algn="ctr" rtl="0" eaLnBrk="0" fontAlgn="base" hangingPunct="0">
        <a:spcBef>
          <a:spcPct val="0"/>
        </a:spcBef>
        <a:spcAft>
          <a:spcPct val="0"/>
        </a:spcAft>
        <a:defRPr sz="3600" b="1">
          <a:solidFill>
            <a:srgbClr val="FF3399"/>
          </a:solidFill>
          <a:latin typeface="Comic Sans MS" pitchFamily="66" charset="0"/>
        </a:defRPr>
      </a:lvl2pPr>
      <a:lvl3pPr algn="ctr" rtl="0" eaLnBrk="0" fontAlgn="base" hangingPunct="0">
        <a:spcBef>
          <a:spcPct val="0"/>
        </a:spcBef>
        <a:spcAft>
          <a:spcPct val="0"/>
        </a:spcAft>
        <a:defRPr sz="3600" b="1">
          <a:solidFill>
            <a:srgbClr val="FF3399"/>
          </a:solidFill>
          <a:latin typeface="Comic Sans MS" pitchFamily="66" charset="0"/>
        </a:defRPr>
      </a:lvl3pPr>
      <a:lvl4pPr algn="ctr" rtl="0" eaLnBrk="0" fontAlgn="base" hangingPunct="0">
        <a:spcBef>
          <a:spcPct val="0"/>
        </a:spcBef>
        <a:spcAft>
          <a:spcPct val="0"/>
        </a:spcAft>
        <a:defRPr sz="3600" b="1">
          <a:solidFill>
            <a:srgbClr val="FF3399"/>
          </a:solidFill>
          <a:latin typeface="Comic Sans MS" pitchFamily="66" charset="0"/>
        </a:defRPr>
      </a:lvl4pPr>
      <a:lvl5pPr algn="ctr" rtl="0" eaLnBrk="0" fontAlgn="base" hangingPunct="0">
        <a:spcBef>
          <a:spcPct val="0"/>
        </a:spcBef>
        <a:spcAft>
          <a:spcPct val="0"/>
        </a:spcAft>
        <a:defRPr sz="3600" b="1">
          <a:solidFill>
            <a:srgbClr val="FF3399"/>
          </a:solidFill>
          <a:latin typeface="Comic Sans MS" pitchFamily="66" charset="0"/>
        </a:defRPr>
      </a:lvl5pPr>
      <a:lvl6pPr marL="457200" algn="ctr" rtl="0" eaLnBrk="1" fontAlgn="base" hangingPunct="1">
        <a:spcBef>
          <a:spcPct val="0"/>
        </a:spcBef>
        <a:spcAft>
          <a:spcPct val="0"/>
        </a:spcAft>
        <a:defRPr sz="3600" b="1">
          <a:solidFill>
            <a:srgbClr val="FF3399"/>
          </a:solidFill>
          <a:latin typeface="Comic Sans MS" pitchFamily="66" charset="0"/>
        </a:defRPr>
      </a:lvl6pPr>
      <a:lvl7pPr marL="914400" algn="ctr" rtl="0" eaLnBrk="1" fontAlgn="base" hangingPunct="1">
        <a:spcBef>
          <a:spcPct val="0"/>
        </a:spcBef>
        <a:spcAft>
          <a:spcPct val="0"/>
        </a:spcAft>
        <a:defRPr sz="3600" b="1">
          <a:solidFill>
            <a:srgbClr val="FF3399"/>
          </a:solidFill>
          <a:latin typeface="Comic Sans MS" pitchFamily="66" charset="0"/>
        </a:defRPr>
      </a:lvl7pPr>
      <a:lvl8pPr marL="1371600" algn="ctr" rtl="0" eaLnBrk="1" fontAlgn="base" hangingPunct="1">
        <a:spcBef>
          <a:spcPct val="0"/>
        </a:spcBef>
        <a:spcAft>
          <a:spcPct val="0"/>
        </a:spcAft>
        <a:defRPr sz="3600" b="1">
          <a:solidFill>
            <a:srgbClr val="FF3399"/>
          </a:solidFill>
          <a:latin typeface="Comic Sans MS" pitchFamily="66" charset="0"/>
        </a:defRPr>
      </a:lvl8pPr>
      <a:lvl9pPr marL="1828800" algn="ctr" rtl="0" eaLnBrk="1" fontAlgn="base" hangingPunct="1">
        <a:spcBef>
          <a:spcPct val="0"/>
        </a:spcBef>
        <a:spcAft>
          <a:spcPct val="0"/>
        </a:spcAft>
        <a:defRPr sz="3600" b="1">
          <a:solidFill>
            <a:srgbClr val="FF3399"/>
          </a:solidFill>
          <a:latin typeface="Comic Sans MS" pitchFamily="66" charset="0"/>
        </a:defRPr>
      </a:lvl9pPr>
    </p:titleStyle>
    <p:bodyStyle>
      <a:lvl1pPr marL="342900" indent="-342900" algn="l" rtl="0" eaLnBrk="0" fontAlgn="base" hangingPunct="0">
        <a:spcBef>
          <a:spcPct val="20000"/>
        </a:spcBef>
        <a:spcAft>
          <a:spcPct val="0"/>
        </a:spcAft>
        <a:buClr>
          <a:srgbClr val="FF3399"/>
        </a:buClr>
        <a:buFont typeface="Wingdings" pitchFamily="2" charset="2"/>
        <a:buChar char="§"/>
        <a:defRPr sz="2400">
          <a:solidFill>
            <a:schemeClr val="tx1"/>
          </a:solidFill>
          <a:latin typeface="+mn-lt"/>
          <a:ea typeface="+mn-ea"/>
          <a:cs typeface="+mn-cs"/>
        </a:defRPr>
      </a:lvl1pPr>
      <a:lvl2pPr marL="808038" indent="-285750" algn="l" rtl="0" eaLnBrk="0" fontAlgn="base" hangingPunct="0">
        <a:spcBef>
          <a:spcPct val="20000"/>
        </a:spcBef>
        <a:spcAft>
          <a:spcPct val="0"/>
        </a:spcAft>
        <a:buClr>
          <a:srgbClr val="FF3399"/>
        </a:buClr>
        <a:buFont typeface="Webdings" pitchFamily="18" charset="2"/>
        <a:buChar char="4"/>
        <a:defRPr sz="2000">
          <a:solidFill>
            <a:schemeClr val="tx1"/>
          </a:solidFill>
          <a:latin typeface="+mn-lt"/>
        </a:defRPr>
      </a:lvl2pPr>
      <a:lvl3pPr marL="1216025" indent="-228600" algn="l" rtl="0" eaLnBrk="0" fontAlgn="base" hangingPunct="0">
        <a:spcBef>
          <a:spcPct val="20000"/>
        </a:spcBef>
        <a:spcAft>
          <a:spcPct val="0"/>
        </a:spcAft>
        <a:buClr>
          <a:srgbClr val="FF3399"/>
        </a:buClr>
        <a:buFont typeface="Verdana" pitchFamily="34" charset="0"/>
        <a:buChar char="-"/>
        <a:defRPr sz="2000">
          <a:solidFill>
            <a:schemeClr val="tx1"/>
          </a:solidFill>
          <a:latin typeface="+mn-lt"/>
        </a:defRPr>
      </a:lvl3pPr>
      <a:lvl4pPr marL="1624013" indent="-228600" algn="l" rtl="0" eaLnBrk="0" fontAlgn="base" hangingPunct="0">
        <a:spcBef>
          <a:spcPct val="20000"/>
        </a:spcBef>
        <a:spcAft>
          <a:spcPct val="0"/>
        </a:spcAft>
        <a:buClr>
          <a:srgbClr val="FF3399"/>
        </a:buClr>
        <a:buChar char="–"/>
        <a:defRPr>
          <a:solidFill>
            <a:schemeClr val="tx1"/>
          </a:solidFill>
          <a:latin typeface="+mn-lt"/>
        </a:defRPr>
      </a:lvl4pPr>
      <a:lvl5pPr marL="2057400" indent="-228600" algn="l" rtl="0" eaLnBrk="0" fontAlgn="base" hangingPunct="0">
        <a:spcBef>
          <a:spcPct val="20000"/>
        </a:spcBef>
        <a:spcAft>
          <a:spcPct val="0"/>
        </a:spcAft>
        <a:buClr>
          <a:srgbClr val="FF3399"/>
        </a:buClr>
        <a:buChar char="•"/>
        <a:defRPr>
          <a:solidFill>
            <a:schemeClr val="tx1"/>
          </a:solidFill>
          <a:latin typeface="+mn-lt"/>
        </a:defRPr>
      </a:lvl5pPr>
      <a:lvl6pPr marL="2514600" indent="-228600" algn="l" rtl="0" eaLnBrk="1" fontAlgn="base" hangingPunct="1">
        <a:spcBef>
          <a:spcPct val="20000"/>
        </a:spcBef>
        <a:spcAft>
          <a:spcPct val="0"/>
        </a:spcAft>
        <a:buClr>
          <a:srgbClr val="FF3399"/>
        </a:buClr>
        <a:buChar char="•"/>
        <a:defRPr>
          <a:solidFill>
            <a:schemeClr val="tx1"/>
          </a:solidFill>
          <a:latin typeface="+mn-lt"/>
        </a:defRPr>
      </a:lvl6pPr>
      <a:lvl7pPr marL="2971800" indent="-228600" algn="l" rtl="0" eaLnBrk="1" fontAlgn="base" hangingPunct="1">
        <a:spcBef>
          <a:spcPct val="20000"/>
        </a:spcBef>
        <a:spcAft>
          <a:spcPct val="0"/>
        </a:spcAft>
        <a:buClr>
          <a:srgbClr val="FF3399"/>
        </a:buClr>
        <a:buChar char="•"/>
        <a:defRPr>
          <a:solidFill>
            <a:schemeClr val="tx1"/>
          </a:solidFill>
          <a:latin typeface="+mn-lt"/>
        </a:defRPr>
      </a:lvl7pPr>
      <a:lvl8pPr marL="3429000" indent="-228600" algn="l" rtl="0" eaLnBrk="1" fontAlgn="base" hangingPunct="1">
        <a:spcBef>
          <a:spcPct val="20000"/>
        </a:spcBef>
        <a:spcAft>
          <a:spcPct val="0"/>
        </a:spcAft>
        <a:buClr>
          <a:srgbClr val="FF3399"/>
        </a:buClr>
        <a:buChar char="•"/>
        <a:defRPr>
          <a:solidFill>
            <a:schemeClr val="tx1"/>
          </a:solidFill>
          <a:latin typeface="+mn-lt"/>
        </a:defRPr>
      </a:lvl8pPr>
      <a:lvl9pPr marL="3886200" indent="-228600" algn="l" rtl="0" eaLnBrk="1" fontAlgn="base" hangingPunct="1">
        <a:spcBef>
          <a:spcPct val="20000"/>
        </a:spcBef>
        <a:spcAft>
          <a:spcPct val="0"/>
        </a:spcAft>
        <a:buClr>
          <a:srgbClr val="FF3399"/>
        </a:buClr>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79613" y="260350"/>
            <a:ext cx="6781800" cy="725488"/>
          </a:xfrm>
        </p:spPr>
        <p:txBody>
          <a:bodyPr/>
          <a:lstStyle/>
          <a:p>
            <a:pPr eaLnBrk="1" hangingPunct="1"/>
            <a:r>
              <a:rPr lang="fr-FR" altLang="fr-FR" sz="2400" smtClean="0"/>
              <a:t>Assemblée Générale du 7 octobre 2021</a:t>
            </a:r>
            <a:endParaRPr lang="fr-FR" altLang="fr-FR" sz="2400" b="0" smtClean="0"/>
          </a:p>
        </p:txBody>
      </p:sp>
      <p:sp>
        <p:nvSpPr>
          <p:cNvPr id="7171" name="AutoShape 11" descr="Résultat de recherche d'images pour &quot;mayoly&quo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fr-FR" altLang="fr-FR"/>
          </a:p>
        </p:txBody>
      </p:sp>
      <p:sp>
        <p:nvSpPr>
          <p:cNvPr id="7172" name="AutoShape 13" descr="Résultat de recherche d'images pour &quot;mayoly&quot;"/>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fr-FR" altLang="fr-FR"/>
          </a:p>
        </p:txBody>
      </p:sp>
      <p:sp>
        <p:nvSpPr>
          <p:cNvPr id="8" name="Espace réservé du contenu 2"/>
          <p:cNvSpPr>
            <a:spLocks noGrp="1"/>
          </p:cNvSpPr>
          <p:nvPr>
            <p:ph idx="1"/>
          </p:nvPr>
        </p:nvSpPr>
        <p:spPr>
          <a:xfrm>
            <a:off x="333375" y="1412875"/>
            <a:ext cx="8640763" cy="4479925"/>
          </a:xfrm>
        </p:spPr>
        <p:txBody>
          <a:bodyPr/>
          <a:lstStyle/>
          <a:p>
            <a:pPr marL="0" indent="0">
              <a:buFont typeface="Wingdings" pitchFamily="2" charset="2"/>
              <a:buNone/>
              <a:defRPr/>
            </a:pPr>
            <a:endParaRPr lang="fr-FR" dirty="0"/>
          </a:p>
          <a:p>
            <a:pPr>
              <a:defRPr/>
            </a:pPr>
            <a:r>
              <a:rPr lang="fr-FR" dirty="0" smtClean="0"/>
              <a:t>Agenda 2021-2022</a:t>
            </a:r>
            <a:endParaRPr lang="fr-FR" i="1" dirty="0" smtClean="0">
              <a:solidFill>
                <a:srgbClr val="44C6EC"/>
              </a:solidFill>
            </a:endParaRPr>
          </a:p>
          <a:p>
            <a:pPr marL="0" indent="0">
              <a:buFont typeface="Wingdings" pitchFamily="2" charset="2"/>
              <a:buNone/>
              <a:defRPr/>
            </a:pPr>
            <a:endParaRPr lang="fr-FR" dirty="0"/>
          </a:p>
          <a:p>
            <a:pPr>
              <a:defRPr/>
            </a:pPr>
            <a:r>
              <a:rPr lang="fr-FR" dirty="0" smtClean="0"/>
              <a:t>Présentation des comptes 2020 </a:t>
            </a:r>
            <a:endParaRPr lang="fr-FR" i="1" dirty="0" smtClean="0">
              <a:solidFill>
                <a:srgbClr val="44C6EC"/>
              </a:solidFill>
            </a:endParaRPr>
          </a:p>
          <a:p>
            <a:pPr marL="0" indent="0">
              <a:buFont typeface="Wingdings" pitchFamily="2" charset="2"/>
              <a:buNone/>
              <a:defRPr/>
            </a:pPr>
            <a:endParaRPr lang="fr-FR" dirty="0" smtClean="0"/>
          </a:p>
          <a:p>
            <a:pPr>
              <a:defRPr/>
            </a:pPr>
            <a:r>
              <a:rPr lang="fr-FR" dirty="0" smtClean="0"/>
              <a:t>Appel à cotisation 2021</a:t>
            </a:r>
            <a:endParaRPr lang="fr-FR" i="1" dirty="0" smtClean="0">
              <a:solidFill>
                <a:srgbClr val="44C6EC"/>
              </a:solidFill>
            </a:endParaRPr>
          </a:p>
          <a:p>
            <a:pPr marL="0" indent="0">
              <a:buFont typeface="Wingdings" pitchFamily="2" charset="2"/>
              <a:buNone/>
              <a:defRPr/>
            </a:pPr>
            <a:endParaRPr lang="fr-FR" i="1" dirty="0" smtClean="0">
              <a:solidFill>
                <a:srgbClr val="44C6EC"/>
              </a:solidFill>
            </a:endParaRPr>
          </a:p>
          <a:p>
            <a:pPr>
              <a:defRPr/>
            </a:pPr>
            <a:r>
              <a:rPr lang="fr-FR" dirty="0" smtClean="0"/>
              <a:t>Candidatures/Dossiers 2021-2022</a:t>
            </a:r>
            <a:endParaRPr lang="fr-FR" i="1" dirty="0" smtClean="0">
              <a:solidFill>
                <a:srgbClr val="44C6EC"/>
              </a:solidFill>
            </a:endParaRPr>
          </a:p>
          <a:p>
            <a:pPr marL="0" indent="0">
              <a:buFont typeface="Wingdings" pitchFamily="2" charset="2"/>
              <a:buNone/>
              <a:defRPr/>
            </a:pPr>
            <a:endParaRPr lang="fr-FR" dirty="0"/>
          </a:p>
          <a:p>
            <a:pPr>
              <a:defRPr/>
            </a:pPr>
            <a:r>
              <a:rPr lang="fr-FR" dirty="0" smtClean="0"/>
              <a:t>Questions </a:t>
            </a:r>
            <a:r>
              <a:rPr lang="fr-FR" dirty="0"/>
              <a:t>diverses</a:t>
            </a:r>
            <a:endParaRPr lang="fr-FR" sz="3600" dirty="0"/>
          </a:p>
          <a:p>
            <a:pPr>
              <a:defRPr/>
            </a:pPr>
            <a:endParaRPr lang="fr-FR" dirty="0" smtClean="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7174" name="Espace réservé du numéro de diapositive 1"/>
          <p:cNvSpPr>
            <a:spLocks noGrp="1"/>
          </p:cNvSpPr>
          <p:nvPr>
            <p:ph type="sldNum" sz="quarter" idx="10"/>
          </p:nvPr>
        </p:nvSpPr>
        <p:spPr>
          <a:noFill/>
        </p:spPr>
        <p:txBody>
          <a:bodyPr/>
          <a:lstStyle/>
          <a:p>
            <a:fld id="{BE16BE92-BB97-43BF-AAF6-4639282EC8A0}" type="slidenum">
              <a:rPr lang="fr-FR" altLang="fr-FR"/>
              <a:pPr/>
              <a:t>1</a:t>
            </a:fld>
            <a:endParaRPr lang="fr-FR" alt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4F6FC"/>
        </a:solidFill>
        <a:effectLst/>
      </p:bgPr>
    </p:bg>
    <p:spTree>
      <p:nvGrpSpPr>
        <p:cNvPr id="1" name=""/>
        <p:cNvGrpSpPr/>
        <p:nvPr/>
      </p:nvGrpSpPr>
      <p:grpSpPr>
        <a:xfrm>
          <a:off x="0" y="0"/>
          <a:ext cx="0" cy="0"/>
          <a:chOff x="0" y="0"/>
          <a:chExt cx="0" cy="0"/>
        </a:xfrm>
      </p:grpSpPr>
      <p:sp>
        <p:nvSpPr>
          <p:cNvPr id="21506" name="Espace réservé du contenu 2"/>
          <p:cNvSpPr>
            <a:spLocks noGrp="1"/>
          </p:cNvSpPr>
          <p:nvPr>
            <p:ph idx="1"/>
          </p:nvPr>
        </p:nvSpPr>
        <p:spPr>
          <a:xfrm>
            <a:off x="533400" y="1295400"/>
            <a:ext cx="8153400" cy="4078288"/>
          </a:xfrm>
        </p:spPr>
        <p:txBody>
          <a:bodyPr/>
          <a:lstStyle/>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lgn="ctr">
              <a:buFont typeface="Wingdings" pitchFamily="2" charset="2"/>
              <a:buNone/>
            </a:pPr>
            <a:r>
              <a:rPr lang="fr-FR" altLang="fr-FR" sz="5400" b="1" smtClean="0">
                <a:solidFill>
                  <a:srgbClr val="FF3399"/>
                </a:solidFill>
              </a:rPr>
              <a:t>Candidatures et dossiers 2022</a:t>
            </a:r>
          </a:p>
        </p:txBody>
      </p:sp>
      <p:sp>
        <p:nvSpPr>
          <p:cNvPr id="21507" name="Espace réservé du numéro de diapositive 1"/>
          <p:cNvSpPr>
            <a:spLocks noGrp="1"/>
          </p:cNvSpPr>
          <p:nvPr>
            <p:ph type="sldNum" sz="quarter" idx="10"/>
          </p:nvPr>
        </p:nvSpPr>
        <p:spPr>
          <a:noFill/>
        </p:spPr>
        <p:txBody>
          <a:bodyPr/>
          <a:lstStyle/>
          <a:p>
            <a:fld id="{0CC57AF5-FCD7-46B3-B17C-641735D6C2D9}" type="slidenum">
              <a:rPr lang="fr-FR" altLang="fr-FR"/>
              <a:pPr/>
              <a:t>10</a:t>
            </a:fld>
            <a:endParaRPr lang="fr-FR" alt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268413"/>
            <a:ext cx="8640763" cy="5184775"/>
          </a:xfrm>
        </p:spPr>
        <p:txBody>
          <a:bodyPr/>
          <a:lstStyle/>
          <a:p>
            <a:pPr>
              <a:defRPr/>
            </a:pPr>
            <a:r>
              <a:rPr lang="fr-FR" sz="1600" b="1" dirty="0" smtClean="0">
                <a:latin typeface="Arial" panose="020B0604020202020204" pitchFamily="34" charset="0"/>
                <a:cs typeface="Arial" panose="020B0604020202020204" pitchFamily="34" charset="0"/>
              </a:rPr>
              <a:t>Rappel des statuts</a:t>
            </a:r>
          </a:p>
          <a:p>
            <a:pPr lvl="1">
              <a:defRPr/>
            </a:pPr>
            <a:r>
              <a:rPr lang="fr-FR" sz="1600" dirty="0" smtClean="0">
                <a:latin typeface="Arial" panose="020B0604020202020204" pitchFamily="34" charset="0"/>
                <a:cs typeface="Arial" panose="020B0604020202020204" pitchFamily="34" charset="0"/>
              </a:rPr>
              <a:t>Membres </a:t>
            </a:r>
            <a:r>
              <a:rPr lang="fr-FR" sz="1600" dirty="0">
                <a:latin typeface="Arial" panose="020B0604020202020204" pitchFamily="34" charset="0"/>
                <a:cs typeface="Arial" panose="020B0604020202020204" pitchFamily="34" charset="0"/>
              </a:rPr>
              <a:t>de droit : Responsable de chacun des 9 CRCM (ou désigné) + les 3 coordonnateurs</a:t>
            </a:r>
          </a:p>
          <a:p>
            <a:pPr lvl="1">
              <a:defRPr/>
            </a:pPr>
            <a:r>
              <a:rPr lang="fr-FR" sz="1600" dirty="0">
                <a:latin typeface="Arial" panose="020B0604020202020204" pitchFamily="34" charset="0"/>
                <a:cs typeface="Arial" panose="020B0604020202020204" pitchFamily="34" charset="0"/>
              </a:rPr>
              <a:t>Membres élus (appel à candidature) : Représentants des usagers (1 à 3) et </a:t>
            </a:r>
            <a:r>
              <a:rPr lang="fr-FR" sz="1600" dirty="0" smtClean="0">
                <a:latin typeface="Arial" panose="020B0604020202020204" pitchFamily="34" charset="0"/>
                <a:cs typeface="Arial" panose="020B0604020202020204" pitchFamily="34" charset="0"/>
              </a:rPr>
              <a:t>« professionnels non médecins" </a:t>
            </a:r>
            <a:r>
              <a:rPr lang="fr-FR" sz="1600" dirty="0">
                <a:latin typeface="Arial" panose="020B0604020202020204" pitchFamily="34" charset="0"/>
                <a:cs typeface="Arial" panose="020B0604020202020204" pitchFamily="34" charset="0"/>
              </a:rPr>
              <a:t>(1 à 5) </a:t>
            </a:r>
            <a:endParaRPr lang="fr-FR" sz="1600" dirty="0" smtClean="0">
              <a:latin typeface="Arial" panose="020B0604020202020204" pitchFamily="34" charset="0"/>
              <a:cs typeface="Arial" panose="020B0604020202020204" pitchFamily="34" charset="0"/>
            </a:endParaRPr>
          </a:p>
          <a:p>
            <a:pPr lvl="1">
              <a:defRPr/>
            </a:pPr>
            <a:r>
              <a:rPr lang="fr-FR" sz="1600" dirty="0" smtClean="0">
                <a:latin typeface="Arial" panose="020B0604020202020204" pitchFamily="34" charset="0"/>
                <a:cs typeface="Arial" panose="020B0604020202020204" pitchFamily="34" charset="0"/>
              </a:rPr>
              <a:t>Pour 3 ans renouvelables sans limite</a:t>
            </a:r>
            <a:endParaRPr lang="fr-FR" sz="1600" dirty="0">
              <a:latin typeface="Arial" panose="020B0604020202020204" pitchFamily="34" charset="0"/>
              <a:cs typeface="Arial" panose="020B0604020202020204" pitchFamily="34" charset="0"/>
            </a:endParaRPr>
          </a:p>
          <a:p>
            <a:pPr lvl="1">
              <a:defRPr/>
            </a:pPr>
            <a:r>
              <a:rPr lang="fr-FR" sz="1600" dirty="0">
                <a:latin typeface="Arial" panose="020B0604020202020204" pitchFamily="34" charset="0"/>
                <a:cs typeface="Arial" panose="020B0604020202020204" pitchFamily="34" charset="0"/>
              </a:rPr>
              <a:t>Invités : Elise </a:t>
            </a:r>
            <a:r>
              <a:rPr lang="fr-FR" sz="1600" dirty="0" err="1">
                <a:latin typeface="Arial" panose="020B0604020202020204" pitchFamily="34" charset="0"/>
                <a:cs typeface="Arial" panose="020B0604020202020204" pitchFamily="34" charset="0"/>
              </a:rPr>
              <a:t>Bonomo</a:t>
            </a:r>
            <a:r>
              <a:rPr lang="fr-FR" sz="1600" dirty="0">
                <a:latin typeface="Arial" panose="020B0604020202020204" pitchFamily="34" charset="0"/>
                <a:cs typeface="Arial" panose="020B0604020202020204" pitchFamily="34" charset="0"/>
              </a:rPr>
              <a:t> (Chargée de projets "SIC") + en fonction de </a:t>
            </a:r>
            <a:r>
              <a:rPr lang="fr-FR" sz="1600" dirty="0" smtClean="0">
                <a:latin typeface="Arial" panose="020B0604020202020204" pitchFamily="34" charset="0"/>
                <a:cs typeface="Arial" panose="020B0604020202020204" pitchFamily="34" charset="0"/>
              </a:rPr>
              <a:t>l'OJ</a:t>
            </a:r>
          </a:p>
          <a:p>
            <a:pPr lvl="1">
              <a:defRPr/>
            </a:pPr>
            <a:r>
              <a:rPr lang="fr-FR" sz="1600" dirty="0" smtClean="0">
                <a:latin typeface="Arial" panose="020B0604020202020204" pitchFamily="34" charset="0"/>
                <a:cs typeface="Arial" panose="020B0604020202020204" pitchFamily="34" charset="0"/>
              </a:rPr>
              <a:t>Président(e) élu(e) </a:t>
            </a:r>
            <a:r>
              <a:rPr lang="fr-FR" sz="1600" dirty="0">
                <a:latin typeface="Arial" panose="020B0604020202020204" pitchFamily="34" charset="0"/>
                <a:cs typeface="Arial" panose="020B0604020202020204" pitchFamily="34" charset="0"/>
              </a:rPr>
              <a:t>par le CA parmi les membres </a:t>
            </a:r>
            <a:r>
              <a:rPr lang="fr-FR" sz="1600" dirty="0" smtClean="0">
                <a:latin typeface="Arial" panose="020B0604020202020204" pitchFamily="34" charset="0"/>
                <a:cs typeface="Arial" panose="020B0604020202020204" pitchFamily="34" charset="0"/>
              </a:rPr>
              <a:t>volontaires, pour </a:t>
            </a:r>
            <a:r>
              <a:rPr lang="fr-FR" sz="1600" dirty="0">
                <a:latin typeface="Arial" panose="020B0604020202020204" pitchFamily="34" charset="0"/>
                <a:cs typeface="Arial" panose="020B0604020202020204" pitchFamily="34" charset="0"/>
              </a:rPr>
              <a:t>3 ans </a:t>
            </a:r>
            <a:r>
              <a:rPr lang="fr-FR" sz="1600" dirty="0" smtClean="0">
                <a:latin typeface="Arial" panose="020B0604020202020204" pitchFamily="34" charset="0"/>
                <a:cs typeface="Arial" panose="020B0604020202020204" pitchFamily="34" charset="0"/>
              </a:rPr>
              <a:t>rééligible</a:t>
            </a:r>
          </a:p>
          <a:p>
            <a:pPr marL="342900" lvl="1" indent="-342900">
              <a:buFont typeface="Wingdings" panose="05000000000000000000" pitchFamily="2" charset="2"/>
              <a:buChar char="§"/>
              <a:defRPr/>
            </a:pPr>
            <a:r>
              <a:rPr lang="fr-FR" sz="1600" b="1" dirty="0" smtClean="0">
                <a:latin typeface="Arial" panose="020B0604020202020204" pitchFamily="34" charset="0"/>
                <a:ea typeface="+mn-ea"/>
                <a:cs typeface="Arial" panose="020B0604020202020204" pitchFamily="34" charset="0"/>
              </a:rPr>
              <a:t>Membres </a:t>
            </a:r>
            <a:r>
              <a:rPr lang="fr-FR" sz="1600" b="1" dirty="0">
                <a:latin typeface="Arial" panose="020B0604020202020204" pitchFamily="34" charset="0"/>
                <a:ea typeface="+mn-ea"/>
                <a:cs typeface="Arial" panose="020B0604020202020204" pitchFamily="34" charset="0"/>
              </a:rPr>
              <a:t>actuels du CA (diapo suivante</a:t>
            </a:r>
            <a:r>
              <a:rPr lang="fr-FR" sz="1600" b="1" dirty="0" smtClean="0">
                <a:latin typeface="Arial" panose="020B0604020202020204" pitchFamily="34" charset="0"/>
                <a:ea typeface="+mn-ea"/>
                <a:cs typeface="Arial" panose="020B0604020202020204" pitchFamily="34" charset="0"/>
              </a:rPr>
              <a:t>)</a:t>
            </a:r>
          </a:p>
          <a:p>
            <a:pPr marL="342900" lvl="1" indent="-342900">
              <a:buFont typeface="Wingdings" panose="05000000000000000000" pitchFamily="2" charset="2"/>
              <a:buChar char="§"/>
              <a:defRPr/>
            </a:pPr>
            <a:r>
              <a:rPr lang="fr-FR" sz="1600" b="1" dirty="0" smtClean="0">
                <a:latin typeface="Arial" panose="020B0604020202020204" pitchFamily="34" charset="0"/>
                <a:ea typeface="+mn-ea"/>
                <a:cs typeface="Arial" panose="020B0604020202020204" pitchFamily="34" charset="0"/>
              </a:rPr>
              <a:t>Calendrier </a:t>
            </a:r>
            <a:r>
              <a:rPr lang="fr-FR" sz="1600" b="1" dirty="0">
                <a:latin typeface="Arial" panose="020B0604020202020204" pitchFamily="34" charset="0"/>
                <a:ea typeface="+mn-ea"/>
                <a:cs typeface="Arial" panose="020B0604020202020204" pitchFamily="34" charset="0"/>
              </a:rPr>
              <a:t>2022 </a:t>
            </a:r>
            <a:r>
              <a:rPr lang="fr-FR" sz="1600" b="1" dirty="0" smtClean="0">
                <a:latin typeface="Arial" panose="020B0604020202020204" pitchFamily="34" charset="0"/>
                <a:ea typeface="+mn-ea"/>
                <a:cs typeface="Arial" panose="020B0604020202020204" pitchFamily="34" charset="0"/>
              </a:rPr>
              <a:t>:</a:t>
            </a:r>
          </a:p>
          <a:p>
            <a:pPr lvl="1">
              <a:defRPr/>
            </a:pPr>
            <a:r>
              <a:rPr lang="fr-FR" sz="1600" dirty="0">
                <a:latin typeface="Arial" panose="020B0604020202020204" pitchFamily="34" charset="0"/>
                <a:cs typeface="Arial" panose="020B0604020202020204" pitchFamily="34" charset="0"/>
              </a:rPr>
              <a:t>Appel à candidature et nouvelles élections pour les représentants des parents/ patients (3 places) et professionnels non médicaux (5 places)</a:t>
            </a:r>
          </a:p>
          <a:p>
            <a:pPr lvl="1">
              <a:defRPr/>
            </a:pPr>
            <a:r>
              <a:rPr lang="fr-FR" sz="1600" dirty="0">
                <a:latin typeface="Arial" panose="020B0604020202020204" pitchFamily="34" charset="0"/>
                <a:cs typeface="Arial" panose="020B0604020202020204" pitchFamily="34" charset="0"/>
              </a:rPr>
              <a:t>Possibilité de changement des 3 coordonnateurs (médical, infirmier et administratif</a:t>
            </a:r>
            <a:r>
              <a:rPr lang="fr-FR" sz="1600" dirty="0" smtClean="0">
                <a:latin typeface="Arial" panose="020B0604020202020204" pitchFamily="34" charset="0"/>
                <a:cs typeface="Arial" panose="020B0604020202020204" pitchFamily="34" charset="0"/>
              </a:rPr>
              <a:t>)</a:t>
            </a:r>
          </a:p>
          <a:p>
            <a:pPr lvl="2">
              <a:defRPr/>
            </a:pPr>
            <a:r>
              <a:rPr lang="fr-FR" sz="1600" dirty="0">
                <a:latin typeface="Arial" panose="020B0604020202020204" pitchFamily="34" charset="0"/>
                <a:cs typeface="Arial" panose="020B0604020202020204" pitchFamily="34" charset="0"/>
              </a:rPr>
              <a:t>a priori, pour 2022, cela ne semble pas souhaité.  </a:t>
            </a:r>
            <a:endParaRPr lang="fr-FR" sz="1600" dirty="0" smtClean="0">
              <a:latin typeface="Arial" panose="020B0604020202020204" pitchFamily="34" charset="0"/>
              <a:cs typeface="Arial" panose="020B0604020202020204" pitchFamily="34" charset="0"/>
            </a:endParaRPr>
          </a:p>
          <a:p>
            <a:pPr lvl="2">
              <a:defRPr/>
            </a:pPr>
            <a:r>
              <a:rPr lang="fr-FR" sz="1600" dirty="0" smtClean="0">
                <a:latin typeface="Arial" panose="020B0604020202020204" pitchFamily="34" charset="0"/>
                <a:cs typeface="Arial" panose="020B0604020202020204" pitchFamily="34" charset="0"/>
              </a:rPr>
              <a:t>Les </a:t>
            </a:r>
            <a:r>
              <a:rPr lang="fr-FR" sz="1600" dirty="0">
                <a:latin typeface="Arial" panose="020B0604020202020204" pitchFamily="34" charset="0"/>
                <a:cs typeface="Arial" panose="020B0604020202020204" pitchFamily="34" charset="0"/>
              </a:rPr>
              <a:t>responsables des CRCM de Rennes P, Rennes A et Tours A </a:t>
            </a:r>
            <a:r>
              <a:rPr lang="fr-FR" sz="1600" dirty="0" smtClean="0">
                <a:latin typeface="Arial" panose="020B0604020202020204" pitchFamily="34" charset="0"/>
                <a:cs typeface="Arial" panose="020B0604020202020204" pitchFamily="34" charset="0"/>
              </a:rPr>
              <a:t>ont déclarés ne </a:t>
            </a:r>
            <a:r>
              <a:rPr lang="fr-FR" sz="1600" dirty="0">
                <a:latin typeface="Arial" panose="020B0604020202020204" pitchFamily="34" charset="0"/>
                <a:cs typeface="Arial" panose="020B0604020202020204" pitchFamily="34" charset="0"/>
              </a:rPr>
              <a:t>pas être </a:t>
            </a:r>
            <a:r>
              <a:rPr lang="fr-FR" sz="1600" dirty="0" smtClean="0">
                <a:latin typeface="Arial" panose="020B0604020202020204" pitchFamily="34" charset="0"/>
                <a:cs typeface="Arial" panose="020B0604020202020204" pitchFamily="34" charset="0"/>
              </a:rPr>
              <a:t>candidats</a:t>
            </a:r>
            <a:r>
              <a:rPr lang="fr-FR" sz="1600" dirty="0">
                <a:latin typeface="Arial" panose="020B0604020202020204" pitchFamily="34" charset="0"/>
                <a:cs typeface="Arial" panose="020B0604020202020204" pitchFamily="34" charset="0"/>
              </a:rPr>
              <a:t> </a:t>
            </a:r>
            <a:r>
              <a:rPr lang="fr-FR" sz="1600" dirty="0" smtClean="0">
                <a:latin typeface="Arial" panose="020B0604020202020204" pitchFamily="34" charset="0"/>
                <a:cs typeface="Arial" panose="020B0604020202020204" pitchFamily="34" charset="0"/>
              </a:rPr>
              <a:t>(CA du 01/06/2021)</a:t>
            </a:r>
          </a:p>
          <a:p>
            <a:pPr lvl="2">
              <a:defRPr/>
            </a:pPr>
            <a:r>
              <a:rPr lang="fr-FR" sz="1600" dirty="0" smtClean="0">
                <a:latin typeface="Arial" panose="020B0604020202020204" pitchFamily="34" charset="0"/>
                <a:cs typeface="Arial" panose="020B0604020202020204" pitchFamily="34" charset="0"/>
              </a:rPr>
              <a:t>Par </a:t>
            </a:r>
            <a:r>
              <a:rPr lang="fr-FR" sz="1600" dirty="0">
                <a:latin typeface="Arial" panose="020B0604020202020204" pitchFamily="34" charset="0"/>
                <a:cs typeface="Arial" panose="020B0604020202020204" pitchFamily="34" charset="0"/>
              </a:rPr>
              <a:t>souci d’anticipation, si </a:t>
            </a:r>
            <a:r>
              <a:rPr lang="fr-FR" sz="1600" dirty="0" smtClean="0">
                <a:latin typeface="Arial" panose="020B0604020202020204" pitchFamily="34" charset="0"/>
                <a:cs typeface="Arial" panose="020B0604020202020204" pitchFamily="34" charset="0"/>
              </a:rPr>
              <a:t>certain(s) sont candidat(e)s</a:t>
            </a:r>
            <a:r>
              <a:rPr lang="fr-FR" sz="1600" dirty="0">
                <a:latin typeface="Arial" panose="020B0604020202020204" pitchFamily="34" charset="0"/>
                <a:cs typeface="Arial" panose="020B0604020202020204" pitchFamily="34" charset="0"/>
              </a:rPr>
              <a:t>, elles sont invitées à se manifester auprès de LG d’ici </a:t>
            </a:r>
            <a:r>
              <a:rPr lang="fr-FR" sz="1600" dirty="0" smtClean="0">
                <a:latin typeface="Arial" panose="020B0604020202020204" pitchFamily="34" charset="0"/>
                <a:cs typeface="Arial" panose="020B0604020202020204" pitchFamily="34" charset="0"/>
              </a:rPr>
              <a:t>le 31/12/2021.</a:t>
            </a:r>
            <a:endParaRPr lang="fr-FR" sz="1600" dirty="0">
              <a:latin typeface="Arial" panose="020B0604020202020204" pitchFamily="34" charset="0"/>
              <a:cs typeface="Arial" panose="020B0604020202020204" pitchFamily="34" charset="0"/>
            </a:endParaRPr>
          </a:p>
          <a:p>
            <a:pPr lvl="1">
              <a:defRPr/>
            </a:pPr>
            <a:endParaRPr lang="fr-FR" sz="1600" dirty="0">
              <a:latin typeface="Arial" panose="020B0604020202020204" pitchFamily="34" charset="0"/>
              <a:cs typeface="Arial" panose="020B0604020202020204" pitchFamily="34" charset="0"/>
            </a:endParaRPr>
          </a:p>
          <a:p>
            <a:pPr marL="342900" lvl="1" indent="-342900">
              <a:buFont typeface="Wingdings" panose="05000000000000000000" pitchFamily="2" charset="2"/>
              <a:buChar char="§"/>
              <a:defRPr/>
            </a:pPr>
            <a:endParaRPr lang="fr-FR" sz="1600" b="1" dirty="0">
              <a:latin typeface="Arial" panose="020B0604020202020204" pitchFamily="34" charset="0"/>
              <a:ea typeface="+mn-ea"/>
              <a:cs typeface="Arial" panose="020B0604020202020204" pitchFamily="34" charset="0"/>
            </a:endParaRPr>
          </a:p>
          <a:p>
            <a:pPr marL="522288" lvl="1" indent="0">
              <a:buFont typeface="Webdings" pitchFamily="18" charset="2"/>
              <a:buNone/>
              <a:defRPr/>
            </a:pPr>
            <a:endParaRPr lang="fr-FR" sz="1400" dirty="0">
              <a:latin typeface="Arial" panose="020B0604020202020204" pitchFamily="34" charset="0"/>
              <a:cs typeface="Arial" panose="020B0604020202020204" pitchFamily="34" charset="0"/>
            </a:endParaRPr>
          </a:p>
          <a:p>
            <a:pPr lvl="1">
              <a:defRPr/>
            </a:pPr>
            <a:endParaRPr lang="fr-FR" sz="1400" dirty="0" smtClean="0">
              <a:latin typeface="Arial" panose="020B0604020202020204" pitchFamily="34" charset="0"/>
              <a:cs typeface="Arial" panose="020B0604020202020204" pitchFamily="34" charset="0"/>
            </a:endParaRPr>
          </a:p>
          <a:p>
            <a:pPr lvl="1">
              <a:defRPr/>
            </a:pPr>
            <a:endParaRPr lang="fr-FR" sz="14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4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400" dirty="0">
              <a:latin typeface="Arial" panose="020B0604020202020204" pitchFamily="34" charset="0"/>
              <a:cs typeface="Arial" panose="020B0604020202020204" pitchFamily="34" charset="0"/>
            </a:endParaRPr>
          </a:p>
          <a:p>
            <a:pPr lvl="1">
              <a:defRPr/>
            </a:pPr>
            <a:endParaRPr lang="fr-FR" sz="1400" dirty="0"/>
          </a:p>
          <a:p>
            <a:pPr>
              <a:defRPr/>
            </a:pPr>
            <a:endParaRPr lang="fr-FR" sz="1800" dirty="0"/>
          </a:p>
          <a:p>
            <a:pPr>
              <a:defRPr/>
            </a:pPr>
            <a:endParaRPr lang="fr-FR" sz="2000" dirty="0">
              <a:latin typeface="Arial" panose="020B0604020202020204" pitchFamily="34" charset="0"/>
              <a:cs typeface="Arial" panose="020B0604020202020204" pitchFamily="34" charset="0"/>
            </a:endParaRPr>
          </a:p>
          <a:p>
            <a:pPr>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22531" name="Titre 1"/>
          <p:cNvSpPr>
            <a:spLocks noGrp="1"/>
          </p:cNvSpPr>
          <p:nvPr>
            <p:ph type="title"/>
          </p:nvPr>
        </p:nvSpPr>
        <p:spPr/>
        <p:txBody>
          <a:bodyPr/>
          <a:lstStyle/>
          <a:p>
            <a:r>
              <a:rPr lang="fr-FR" altLang="fr-FR" smtClean="0">
                <a:solidFill>
                  <a:srgbClr val="44C6EC"/>
                </a:solidFill>
              </a:rPr>
              <a:t>Renouvellement du CA</a:t>
            </a:r>
          </a:p>
        </p:txBody>
      </p:sp>
      <p:sp>
        <p:nvSpPr>
          <p:cNvPr id="22532" name="Espace réservé du numéro de diapositive 1"/>
          <p:cNvSpPr>
            <a:spLocks noGrp="1"/>
          </p:cNvSpPr>
          <p:nvPr>
            <p:ph type="sldNum" sz="quarter" idx="10"/>
          </p:nvPr>
        </p:nvSpPr>
        <p:spPr>
          <a:noFill/>
        </p:spPr>
        <p:txBody>
          <a:bodyPr/>
          <a:lstStyle/>
          <a:p>
            <a:fld id="{8C832B52-5B7C-4B9D-B952-8380A73F0E2B}" type="slidenum">
              <a:rPr lang="fr-FR" altLang="fr-FR"/>
              <a:pPr/>
              <a:t>11</a:t>
            </a:fld>
            <a:endParaRPr lang="fr-FR" alt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FR" altLang="fr-FR" smtClean="0">
                <a:solidFill>
                  <a:srgbClr val="44C6EC"/>
                </a:solidFill>
              </a:rPr>
              <a:t>Membres actuels du CA</a:t>
            </a:r>
          </a:p>
        </p:txBody>
      </p:sp>
      <p:graphicFrame>
        <p:nvGraphicFramePr>
          <p:cNvPr id="4" name="Tableau 3"/>
          <p:cNvGraphicFramePr>
            <a:graphicFrameLocks noGrp="1"/>
          </p:cNvGraphicFramePr>
          <p:nvPr/>
        </p:nvGraphicFramePr>
        <p:xfrm>
          <a:off x="468313" y="882650"/>
          <a:ext cx="8294688" cy="5203830"/>
        </p:xfrm>
        <a:graphic>
          <a:graphicData uri="http://schemas.openxmlformats.org/drawingml/2006/table">
            <a:tbl>
              <a:tblPr firstRow="1" bandRow="1">
                <a:tableStyleId>{5C22544A-7EE6-4342-B048-85BDC9FD1C3A}</a:tableStyleId>
              </a:tblPr>
              <a:tblGrid>
                <a:gridCol w="2073672">
                  <a:extLst>
                    <a:ext uri="{9D8B030D-6E8A-4147-A177-3AD203B41FA5}">
                      <a16:colId xmlns:a16="http://schemas.microsoft.com/office/drawing/2014/main" val="1019597414"/>
                    </a:ext>
                  </a:extLst>
                </a:gridCol>
                <a:gridCol w="3110424">
                  <a:extLst>
                    <a:ext uri="{9D8B030D-6E8A-4147-A177-3AD203B41FA5}">
                      <a16:colId xmlns:a16="http://schemas.microsoft.com/office/drawing/2014/main" val="230422524"/>
                    </a:ext>
                  </a:extLst>
                </a:gridCol>
                <a:gridCol w="1296024">
                  <a:extLst>
                    <a:ext uri="{9D8B030D-6E8A-4147-A177-3AD203B41FA5}">
                      <a16:colId xmlns:a16="http://schemas.microsoft.com/office/drawing/2014/main" val="4268830086"/>
                    </a:ext>
                  </a:extLst>
                </a:gridCol>
                <a:gridCol w="1814568">
                  <a:extLst>
                    <a:ext uri="{9D8B030D-6E8A-4147-A177-3AD203B41FA5}">
                      <a16:colId xmlns:a16="http://schemas.microsoft.com/office/drawing/2014/main" val="844295357"/>
                    </a:ext>
                  </a:extLst>
                </a:gridCol>
              </a:tblGrid>
              <a:tr h="822957">
                <a:tc>
                  <a:txBody>
                    <a:bodyPr/>
                    <a:lstStyle/>
                    <a:p>
                      <a:pPr algn="ctr"/>
                      <a:r>
                        <a:rPr lang="fr-FR" sz="1600" dirty="0" smtClean="0">
                          <a:solidFill>
                            <a:srgbClr val="0070C0"/>
                          </a:solidFill>
                          <a:latin typeface="Arial" panose="020B0604020202020204" pitchFamily="34" charset="0"/>
                          <a:cs typeface="Arial" panose="020B0604020202020204" pitchFamily="34" charset="0"/>
                        </a:rPr>
                        <a:t>Fonctions</a:t>
                      </a:r>
                      <a:endParaRPr lang="fr-FR" sz="1600" dirty="0">
                        <a:solidFill>
                          <a:srgbClr val="0070C0"/>
                        </a:solidFill>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600" dirty="0" smtClean="0">
                          <a:solidFill>
                            <a:srgbClr val="0070C0"/>
                          </a:solidFill>
                          <a:latin typeface="Arial" panose="020B0604020202020204" pitchFamily="34" charset="0"/>
                          <a:cs typeface="Arial" panose="020B0604020202020204" pitchFamily="34" charset="0"/>
                        </a:rPr>
                        <a:t>Identité</a:t>
                      </a:r>
                      <a:endParaRPr lang="fr-FR" sz="1600" dirty="0">
                        <a:solidFill>
                          <a:srgbClr val="0070C0"/>
                        </a:solidFill>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600" dirty="0" smtClean="0">
                          <a:solidFill>
                            <a:srgbClr val="0070C0"/>
                          </a:solidFill>
                          <a:latin typeface="Arial" panose="020B0604020202020204" pitchFamily="34" charset="0"/>
                          <a:cs typeface="Arial" panose="020B0604020202020204" pitchFamily="34" charset="0"/>
                        </a:rPr>
                        <a:t>Date élection initiale</a:t>
                      </a:r>
                      <a:endParaRPr lang="fr-FR" sz="1600" dirty="0">
                        <a:solidFill>
                          <a:srgbClr val="0070C0"/>
                        </a:solidFill>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600" dirty="0" smtClean="0">
                          <a:solidFill>
                            <a:srgbClr val="0070C0"/>
                          </a:solidFill>
                          <a:latin typeface="Arial" panose="020B0604020202020204" pitchFamily="34" charset="0"/>
                          <a:cs typeface="Arial" panose="020B0604020202020204" pitchFamily="34" charset="0"/>
                        </a:rPr>
                        <a:t>Date de changement ou renouvellement</a:t>
                      </a:r>
                      <a:endParaRPr lang="fr-FR" sz="1600" dirty="0">
                        <a:solidFill>
                          <a:srgbClr val="0070C0"/>
                        </a:solidFill>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2494683057"/>
                  </a:ext>
                </a:extLst>
              </a:tr>
              <a:tr h="914397">
                <a:tc>
                  <a:txBody>
                    <a:bodyPr/>
                    <a:lstStyle/>
                    <a:p>
                      <a:pPr algn="l"/>
                      <a:r>
                        <a:rPr lang="fr-FR" sz="1600" dirty="0" smtClean="0">
                          <a:latin typeface="Arial" panose="020B0604020202020204" pitchFamily="34" charset="0"/>
                          <a:cs typeface="Arial" panose="020B0604020202020204" pitchFamily="34" charset="0"/>
                        </a:rPr>
                        <a:t>Coordonnateurs</a:t>
                      </a:r>
                      <a:endParaRPr lang="fr-FR" sz="1600" dirty="0">
                        <a:latin typeface="Arial" panose="020B0604020202020204" pitchFamily="34" charset="0"/>
                        <a:cs typeface="Arial" panose="020B0604020202020204" pitchFamily="34" charset="0"/>
                      </a:endParaRPr>
                    </a:p>
                  </a:txBody>
                  <a:tcPr marL="91432" marR="91432" marT="45719" marB="45719" anchor="ctr"/>
                </a:tc>
                <a:tc>
                  <a:txBody>
                    <a:bodyPr/>
                    <a:lstStyle/>
                    <a:p>
                      <a:pPr algn="l"/>
                      <a:r>
                        <a:rPr lang="fr-FR" sz="1800" dirty="0" smtClean="0">
                          <a:latin typeface="Arial" panose="020B0604020202020204" pitchFamily="34" charset="0"/>
                          <a:cs typeface="Arial" panose="020B0604020202020204" pitchFamily="34" charset="0"/>
                        </a:rPr>
                        <a:t>Sophie Ramel (Roscoff)</a:t>
                      </a:r>
                    </a:p>
                    <a:p>
                      <a:pPr algn="l"/>
                      <a:r>
                        <a:rPr lang="fr-FR" sz="1800" dirty="0" smtClean="0">
                          <a:latin typeface="Arial" panose="020B0604020202020204" pitchFamily="34" charset="0"/>
                          <a:cs typeface="Arial" panose="020B0604020202020204" pitchFamily="34" charset="0"/>
                        </a:rPr>
                        <a:t>Marythé Kerbrat (Roscoff)</a:t>
                      </a:r>
                    </a:p>
                    <a:p>
                      <a:pPr algn="l"/>
                      <a:r>
                        <a:rPr lang="fr-FR" sz="1800" dirty="0" smtClean="0">
                          <a:latin typeface="Arial" panose="020B0604020202020204" pitchFamily="34" charset="0"/>
                          <a:cs typeface="Arial" panose="020B0604020202020204" pitchFamily="34" charset="0"/>
                        </a:rPr>
                        <a:t>Laëtitia </a:t>
                      </a:r>
                      <a:r>
                        <a:rPr lang="fr-FR" sz="1800" dirty="0" err="1" smtClean="0">
                          <a:latin typeface="Arial" panose="020B0604020202020204" pitchFamily="34" charset="0"/>
                          <a:cs typeface="Arial" panose="020B0604020202020204" pitchFamily="34" charset="0"/>
                        </a:rPr>
                        <a:t>Guéganton</a:t>
                      </a:r>
                      <a:r>
                        <a:rPr lang="fr-FR" sz="1800" dirty="0" smtClean="0">
                          <a:latin typeface="Arial" panose="020B0604020202020204" pitchFamily="34" charset="0"/>
                          <a:cs typeface="Arial" panose="020B0604020202020204" pitchFamily="34" charset="0"/>
                        </a:rPr>
                        <a:t> (Roscoff)</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2019</a:t>
                      </a:r>
                      <a:endParaRPr lang="fr-FR" sz="1800" dirty="0">
                        <a:latin typeface="Arial" panose="020B0604020202020204" pitchFamily="34" charset="0"/>
                        <a:cs typeface="Arial" panose="020B0604020202020204" pitchFamily="34" charset="0"/>
                      </a:endParaRPr>
                    </a:p>
                  </a:txBody>
                  <a:tcPr marL="91432" marR="91432" marT="45719" marB="45719" anchor="ctr"/>
                </a:tc>
                <a:tc rowSpan="8">
                  <a:txBody>
                    <a:bodyPr/>
                    <a:lstStyle/>
                    <a:p>
                      <a:pPr algn="ctr"/>
                      <a:r>
                        <a:rPr lang="fr-FR" sz="2000" b="1" i="1" dirty="0" smtClean="0">
                          <a:latin typeface="Arial" panose="020B0604020202020204" pitchFamily="34" charset="0"/>
                          <a:cs typeface="Arial" panose="020B0604020202020204" pitchFamily="34" charset="0"/>
                        </a:rPr>
                        <a:t>Une seule &amp; même date pour simplifier :</a:t>
                      </a:r>
                    </a:p>
                    <a:p>
                      <a:pPr algn="ctr"/>
                      <a:r>
                        <a:rPr lang="fr-FR" sz="2000" b="1" i="1" dirty="0" smtClean="0">
                          <a:latin typeface="Arial" panose="020B0604020202020204" pitchFamily="34" charset="0"/>
                          <a:cs typeface="Arial" panose="020B0604020202020204" pitchFamily="34" charset="0"/>
                        </a:rPr>
                        <a:t>2022 </a:t>
                      </a:r>
                    </a:p>
                    <a:p>
                      <a:pPr algn="ctr"/>
                      <a:r>
                        <a:rPr lang="fr-FR" sz="1800" b="0" i="1" dirty="0" smtClean="0">
                          <a:latin typeface="Arial" panose="020B0604020202020204" pitchFamily="34" charset="0"/>
                          <a:cs typeface="Arial" panose="020B0604020202020204" pitchFamily="34" charset="0"/>
                        </a:rPr>
                        <a:t>(validé en CA du</a:t>
                      </a:r>
                      <a:r>
                        <a:rPr lang="fr-FR" sz="1800" b="0" i="1" baseline="0" dirty="0" smtClean="0">
                          <a:latin typeface="Arial" panose="020B0604020202020204" pitchFamily="34" charset="0"/>
                          <a:cs typeface="Arial" panose="020B0604020202020204" pitchFamily="34" charset="0"/>
                        </a:rPr>
                        <a:t> 01/06/21)</a:t>
                      </a:r>
                      <a:endParaRPr lang="fr-FR" sz="1800" b="0" i="1"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834816818"/>
                  </a:ext>
                </a:extLst>
              </a:tr>
              <a:tr h="640077">
                <a:tc>
                  <a:txBody>
                    <a:bodyPr/>
                    <a:lstStyle/>
                    <a:p>
                      <a:pPr algn="l"/>
                      <a:r>
                        <a:rPr lang="fr-FR" sz="1600" dirty="0" smtClean="0">
                          <a:latin typeface="Arial" panose="020B0604020202020204" pitchFamily="34" charset="0"/>
                          <a:cs typeface="Arial" panose="020B0604020202020204" pitchFamily="34" charset="0"/>
                        </a:rPr>
                        <a:t>Président(e)</a:t>
                      </a:r>
                      <a:endParaRPr lang="fr-FR" sz="1600" dirty="0">
                        <a:latin typeface="Arial" panose="020B0604020202020204" pitchFamily="34" charset="0"/>
                        <a:cs typeface="Arial" panose="020B0604020202020204" pitchFamily="34" charset="0"/>
                      </a:endParaRPr>
                    </a:p>
                  </a:txBody>
                  <a:tcPr marL="91432" marR="91432" marT="45719" marB="45719" anchor="ctr"/>
                </a:tc>
                <a:tc>
                  <a:txBody>
                    <a:bodyPr/>
                    <a:lstStyle/>
                    <a:p>
                      <a:pPr algn="l"/>
                      <a:r>
                        <a:rPr lang="fr-FR" sz="1800" dirty="0" smtClean="0">
                          <a:latin typeface="Arial" panose="020B0604020202020204" pitchFamily="34" charset="0"/>
                          <a:cs typeface="Arial" panose="020B0604020202020204" pitchFamily="34" charset="0"/>
                        </a:rPr>
                        <a:t>Françoise </a:t>
                      </a:r>
                      <a:r>
                        <a:rPr lang="fr-FR" sz="1800" dirty="0" err="1" smtClean="0">
                          <a:latin typeface="Arial" panose="020B0604020202020204" pitchFamily="34" charset="0"/>
                          <a:cs typeface="Arial" panose="020B0604020202020204" pitchFamily="34" charset="0"/>
                        </a:rPr>
                        <a:t>Troussier</a:t>
                      </a:r>
                      <a:r>
                        <a:rPr lang="fr-FR" sz="1800" dirty="0" smtClean="0">
                          <a:latin typeface="Arial" panose="020B0604020202020204" pitchFamily="34" charset="0"/>
                          <a:cs typeface="Arial" panose="020B0604020202020204" pitchFamily="34" charset="0"/>
                        </a:rPr>
                        <a:t> (Angers)</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2019</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algn="l"/>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3002790759"/>
                  </a:ext>
                </a:extLst>
              </a:tr>
              <a:tr h="370825">
                <a:tc rowSpan="3">
                  <a:txBody>
                    <a:bodyPr/>
                    <a:lstStyle/>
                    <a:p>
                      <a:pPr algn="l"/>
                      <a:r>
                        <a:rPr lang="fr-FR" sz="1600" dirty="0" smtClean="0">
                          <a:latin typeface="Arial" panose="020B0604020202020204" pitchFamily="34" charset="0"/>
                          <a:cs typeface="Arial" panose="020B0604020202020204" pitchFamily="34" charset="0"/>
                        </a:rPr>
                        <a:t>Représentant(e)s des parents/patients</a:t>
                      </a:r>
                      <a:endParaRPr lang="fr-FR" sz="1600" dirty="0">
                        <a:latin typeface="Arial" panose="020B0604020202020204" pitchFamily="34" charset="0"/>
                        <a:cs typeface="Arial" panose="020B0604020202020204" pitchFamily="34" charset="0"/>
                      </a:endParaRPr>
                    </a:p>
                  </a:txBody>
                  <a:tcPr marL="91432" marR="91432" marT="45719" marB="45719" anchor="ctr"/>
                </a:tc>
                <a:tc>
                  <a:txBody>
                    <a:bodyPr/>
                    <a:lstStyle/>
                    <a:p>
                      <a:pPr algn="l"/>
                      <a:r>
                        <a:rPr lang="fr-FR" sz="1800" dirty="0" smtClean="0">
                          <a:latin typeface="Arial" panose="020B0604020202020204" pitchFamily="34" charset="0"/>
                          <a:cs typeface="Arial" panose="020B0604020202020204" pitchFamily="34" charset="0"/>
                        </a:rPr>
                        <a:t>Séverine Prin (Tours</a:t>
                      </a:r>
                      <a:r>
                        <a:rPr lang="fr-FR" sz="1800" baseline="0" dirty="0" smtClean="0">
                          <a:latin typeface="Arial" panose="020B0604020202020204" pitchFamily="34" charset="0"/>
                          <a:cs typeface="Arial" panose="020B0604020202020204" pitchFamily="34" charset="0"/>
                        </a:rPr>
                        <a:t> </a:t>
                      </a:r>
                      <a:r>
                        <a:rPr lang="fr-FR" sz="1800" baseline="0" dirty="0" err="1" smtClean="0">
                          <a:latin typeface="Arial" panose="020B0604020202020204" pitchFamily="34" charset="0"/>
                          <a:cs typeface="Arial" panose="020B0604020202020204" pitchFamily="34" charset="0"/>
                        </a:rPr>
                        <a:t>Péd</a:t>
                      </a:r>
                      <a:r>
                        <a:rPr lang="fr-FR" sz="1800" baseline="0" dirty="0" smtClean="0">
                          <a:latin typeface="Arial" panose="020B0604020202020204" pitchFamily="34" charset="0"/>
                          <a:cs typeface="Arial" panose="020B0604020202020204" pitchFamily="34" charset="0"/>
                        </a:rPr>
                        <a:t>.)</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2019</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2467991810"/>
                  </a:ext>
                </a:extLst>
              </a:tr>
              <a:tr h="433765">
                <a:tc vMerge="1">
                  <a:txBody>
                    <a:bodyPr/>
                    <a:lstStyle/>
                    <a:p>
                      <a:pPr algn="l"/>
                      <a:endParaRPr lang="fr-FR" sz="1600" dirty="0">
                        <a:latin typeface="Arial" panose="020B0604020202020204" pitchFamily="34" charset="0"/>
                        <a:cs typeface="Arial" panose="020B0604020202020204" pitchFamily="34" charset="0"/>
                      </a:endParaRPr>
                    </a:p>
                  </a:txBody>
                  <a:tcPr anchor="ctr"/>
                </a:tc>
                <a:tc>
                  <a:txBody>
                    <a:bodyPr/>
                    <a:lstStyle/>
                    <a:p>
                      <a:pPr algn="l"/>
                      <a:r>
                        <a:rPr lang="fr-FR" sz="1800" dirty="0" err="1" smtClean="0">
                          <a:latin typeface="Arial" panose="020B0604020202020204" pitchFamily="34" charset="0"/>
                          <a:cs typeface="Arial" panose="020B0604020202020204" pitchFamily="34" charset="0"/>
                        </a:rPr>
                        <a:t>Maëlys</a:t>
                      </a:r>
                      <a:r>
                        <a:rPr lang="fr-FR" sz="1800" dirty="0" smtClean="0">
                          <a:latin typeface="Arial" panose="020B0604020202020204" pitchFamily="34" charset="0"/>
                          <a:cs typeface="Arial" panose="020B0604020202020204" pitchFamily="34" charset="0"/>
                        </a:rPr>
                        <a:t> </a:t>
                      </a:r>
                      <a:r>
                        <a:rPr lang="fr-FR" sz="1800" dirty="0" err="1" smtClean="0">
                          <a:latin typeface="Arial" panose="020B0604020202020204" pitchFamily="34" charset="0"/>
                          <a:cs typeface="Arial" panose="020B0604020202020204" pitchFamily="34" charset="0"/>
                        </a:rPr>
                        <a:t>Lefillastre</a:t>
                      </a:r>
                      <a:r>
                        <a:rPr lang="fr-FR" sz="1800" dirty="0" smtClean="0">
                          <a:latin typeface="Arial" panose="020B0604020202020204" pitchFamily="34" charset="0"/>
                          <a:cs typeface="Arial" panose="020B0604020202020204" pitchFamily="34" charset="0"/>
                        </a:rPr>
                        <a:t> (Angers)</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2020</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algn="l"/>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3756207040"/>
                  </a:ext>
                </a:extLst>
              </a:tr>
              <a:tr h="370825">
                <a:tc vMerge="1">
                  <a:txBody>
                    <a:bodyPr/>
                    <a:lstStyle/>
                    <a:p>
                      <a:pPr algn="l"/>
                      <a:endParaRPr lang="fr-FR" sz="1600" dirty="0">
                        <a:latin typeface="Arial" panose="020B0604020202020204" pitchFamily="34" charset="0"/>
                        <a:cs typeface="Arial" panose="020B0604020202020204" pitchFamily="34" charset="0"/>
                      </a:endParaRPr>
                    </a:p>
                  </a:txBody>
                  <a:tcPr anchor="ctr"/>
                </a:tc>
                <a:tc>
                  <a:txBody>
                    <a:bodyPr/>
                    <a:lstStyle/>
                    <a:p>
                      <a:pPr algn="l"/>
                      <a:r>
                        <a:rPr lang="fr-FR" sz="1800" dirty="0" smtClean="0">
                          <a:latin typeface="Arial" panose="020B0604020202020204" pitchFamily="34" charset="0"/>
                          <a:cs typeface="Arial" panose="020B0604020202020204" pitchFamily="34" charset="0"/>
                        </a:rPr>
                        <a:t>Sébastien Gaudet (Angers)</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2020</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algn="l"/>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1371514150"/>
                  </a:ext>
                </a:extLst>
              </a:tr>
              <a:tr h="370825">
                <a:tc rowSpan="3">
                  <a:txBody>
                    <a:bodyPr/>
                    <a:lstStyle/>
                    <a:p>
                      <a:pPr algn="l"/>
                      <a:r>
                        <a:rPr lang="fr-FR" sz="1600" dirty="0" smtClean="0">
                          <a:latin typeface="Arial" panose="020B0604020202020204" pitchFamily="34" charset="0"/>
                          <a:cs typeface="Arial" panose="020B0604020202020204" pitchFamily="34" charset="0"/>
                        </a:rPr>
                        <a:t>Représentant(e)s des professionnels non médicaux</a:t>
                      </a:r>
                      <a:endParaRPr lang="fr-FR" sz="1600" dirty="0">
                        <a:latin typeface="Arial" panose="020B0604020202020204" pitchFamily="34" charset="0"/>
                        <a:cs typeface="Arial" panose="020B0604020202020204" pitchFamily="34" charset="0"/>
                      </a:endParaRPr>
                    </a:p>
                  </a:txBody>
                  <a:tcPr marL="91432" marR="91432" marT="45719" marB="45719" anchor="ctr"/>
                </a:tc>
                <a:tc>
                  <a:txBody>
                    <a:bodyPr/>
                    <a:lstStyle/>
                    <a:p>
                      <a:pPr algn="l"/>
                      <a:r>
                        <a:rPr lang="fr-FR" sz="1800" dirty="0" smtClean="0">
                          <a:latin typeface="Arial" panose="020B0604020202020204" pitchFamily="34" charset="0"/>
                          <a:cs typeface="Arial" panose="020B0604020202020204" pitchFamily="34" charset="0"/>
                        </a:rPr>
                        <a:t>Julie </a:t>
                      </a:r>
                      <a:r>
                        <a:rPr lang="fr-FR" sz="1800" dirty="0" err="1" smtClean="0">
                          <a:latin typeface="Arial" panose="020B0604020202020204" pitchFamily="34" charset="0"/>
                          <a:cs typeface="Arial" panose="020B0604020202020204" pitchFamily="34" charset="0"/>
                        </a:rPr>
                        <a:t>Billiard</a:t>
                      </a:r>
                      <a:r>
                        <a:rPr lang="fr-FR" sz="1800" dirty="0" smtClean="0">
                          <a:latin typeface="Arial" panose="020B0604020202020204" pitchFamily="34" charset="0"/>
                          <a:cs typeface="Arial" panose="020B0604020202020204" pitchFamily="34" charset="0"/>
                        </a:rPr>
                        <a:t> (IDE – Angers)</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2020</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942507342"/>
                  </a:ext>
                </a:extLst>
              </a:tr>
              <a:tr h="640077">
                <a:tc vMerge="1">
                  <a:txBody>
                    <a:bodyPr/>
                    <a:lstStyle/>
                    <a:p>
                      <a:pPr algn="l"/>
                      <a:endParaRPr lang="fr-FR" sz="1600" dirty="0">
                        <a:latin typeface="Arial" panose="020B0604020202020204" pitchFamily="34" charset="0"/>
                        <a:cs typeface="Arial" panose="020B0604020202020204" pitchFamily="34" charset="0"/>
                      </a:endParaRPr>
                    </a:p>
                  </a:txBody>
                  <a:tcPr anchor="ctr"/>
                </a:tc>
                <a:tc>
                  <a:txBody>
                    <a:bodyPr/>
                    <a:lstStyle/>
                    <a:p>
                      <a:pPr algn="l"/>
                      <a:r>
                        <a:rPr lang="fr-FR" sz="1800" dirty="0" smtClean="0">
                          <a:latin typeface="Arial" panose="020B0604020202020204" pitchFamily="34" charset="0"/>
                          <a:cs typeface="Arial" panose="020B0604020202020204" pitchFamily="34" charset="0"/>
                        </a:rPr>
                        <a:t>Isabelle </a:t>
                      </a:r>
                      <a:r>
                        <a:rPr lang="fr-FR" sz="1800" dirty="0" err="1" smtClean="0">
                          <a:latin typeface="Arial" panose="020B0604020202020204" pitchFamily="34" charset="0"/>
                          <a:cs typeface="Arial" panose="020B0604020202020204" pitchFamily="34" charset="0"/>
                        </a:rPr>
                        <a:t>Berhault</a:t>
                      </a:r>
                      <a:r>
                        <a:rPr lang="fr-FR" sz="1800" dirty="0" smtClean="0">
                          <a:latin typeface="Arial" panose="020B0604020202020204" pitchFamily="34" charset="0"/>
                          <a:cs typeface="Arial" panose="020B0604020202020204" pitchFamily="34" charset="0"/>
                        </a:rPr>
                        <a:t> (IDE – Rennes ad.)</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2020</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2926551590"/>
                  </a:ext>
                </a:extLst>
              </a:tr>
              <a:tr h="640077">
                <a:tc vMerge="1">
                  <a:txBody>
                    <a:bodyPr/>
                    <a:lstStyle/>
                    <a:p>
                      <a:pPr algn="l"/>
                      <a:endParaRPr lang="fr-FR" sz="1600" dirty="0">
                        <a:latin typeface="Arial" panose="020B0604020202020204" pitchFamily="34" charset="0"/>
                        <a:cs typeface="Arial" panose="020B0604020202020204" pitchFamily="34" charset="0"/>
                      </a:endParaRPr>
                    </a:p>
                  </a:txBody>
                  <a:tcPr anchor="ctr"/>
                </a:tc>
                <a:tc>
                  <a:txBody>
                    <a:bodyPr/>
                    <a:lstStyle/>
                    <a:p>
                      <a:pPr algn="l"/>
                      <a:r>
                        <a:rPr lang="fr-FR" sz="1800" dirty="0" smtClean="0">
                          <a:latin typeface="Arial" panose="020B0604020202020204" pitchFamily="34" charset="0"/>
                          <a:cs typeface="Arial" panose="020B0604020202020204" pitchFamily="34" charset="0"/>
                        </a:rPr>
                        <a:t>Aline Dubois (EAPA – Roscoff)</a:t>
                      </a:r>
                      <a:endParaRPr lang="fr-FR" sz="1800" dirty="0">
                        <a:latin typeface="Arial" panose="020B0604020202020204" pitchFamily="34" charset="0"/>
                        <a:cs typeface="Arial" panose="020B0604020202020204" pitchFamily="34" charset="0"/>
                      </a:endParaRPr>
                    </a:p>
                  </a:txBody>
                  <a:tcPr marL="91432" marR="91432" marT="45719" marB="45719" anchor="ctr"/>
                </a:tc>
                <a:tc>
                  <a:txBody>
                    <a:bodyPr/>
                    <a:lstStyle/>
                    <a:p>
                      <a:pPr algn="ctr"/>
                      <a:r>
                        <a:rPr lang="fr-FR" sz="1800" dirty="0" smtClean="0">
                          <a:latin typeface="Arial" panose="020B0604020202020204" pitchFamily="34" charset="0"/>
                          <a:cs typeface="Arial" panose="020B0604020202020204" pitchFamily="34" charset="0"/>
                        </a:rPr>
                        <a:t>2020</a:t>
                      </a:r>
                      <a:endParaRPr lang="fr-FR" sz="1800" dirty="0">
                        <a:latin typeface="Arial" panose="020B0604020202020204" pitchFamily="34" charset="0"/>
                        <a:cs typeface="Arial" panose="020B0604020202020204" pitchFamily="34" charset="0"/>
                      </a:endParaRPr>
                    </a:p>
                  </a:txBody>
                  <a:tcPr marL="91432" marR="91432" marT="45719" marB="45719"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latin typeface="Arial" panose="020B0604020202020204" pitchFamily="34" charset="0"/>
                        <a:cs typeface="Arial" panose="020B0604020202020204" pitchFamily="34" charset="0"/>
                      </a:endParaRPr>
                    </a:p>
                  </a:txBody>
                  <a:tcPr marL="91432" marR="91432" marT="45719" marB="45719" anchor="ctr"/>
                </a:tc>
                <a:extLst>
                  <a:ext uri="{0D108BD9-81ED-4DB2-BD59-A6C34878D82A}">
                    <a16:rowId xmlns:a16="http://schemas.microsoft.com/office/drawing/2014/main" val="4085181235"/>
                  </a:ext>
                </a:extLst>
              </a:tr>
            </a:tbl>
          </a:graphicData>
        </a:graphic>
      </p:graphicFrame>
      <p:sp>
        <p:nvSpPr>
          <p:cNvPr id="24620" name="Espace réservé du numéro de diapositive 1"/>
          <p:cNvSpPr>
            <a:spLocks noGrp="1"/>
          </p:cNvSpPr>
          <p:nvPr>
            <p:ph type="sldNum" sz="quarter" idx="10"/>
          </p:nvPr>
        </p:nvSpPr>
        <p:spPr>
          <a:noFill/>
        </p:spPr>
        <p:txBody>
          <a:bodyPr/>
          <a:lstStyle/>
          <a:p>
            <a:fld id="{A4272D51-3C71-406A-BC2A-45C580D59E79}" type="slidenum">
              <a:rPr lang="fr-FR" altLang="fr-FR"/>
              <a:pPr/>
              <a:t>12</a:t>
            </a:fld>
            <a:endParaRPr lang="fr-FR" alt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4F6FC"/>
        </a:solidFill>
        <a:effectLst/>
      </p:bgPr>
    </p:bg>
    <p:spTree>
      <p:nvGrpSpPr>
        <p:cNvPr id="1" name=""/>
        <p:cNvGrpSpPr/>
        <p:nvPr/>
      </p:nvGrpSpPr>
      <p:grpSpPr>
        <a:xfrm>
          <a:off x="0" y="0"/>
          <a:ext cx="0" cy="0"/>
          <a:chOff x="0" y="0"/>
          <a:chExt cx="0" cy="0"/>
        </a:xfrm>
      </p:grpSpPr>
      <p:sp>
        <p:nvSpPr>
          <p:cNvPr id="26626" name="Espace réservé du contenu 2"/>
          <p:cNvSpPr>
            <a:spLocks noGrp="1"/>
          </p:cNvSpPr>
          <p:nvPr>
            <p:ph idx="1"/>
          </p:nvPr>
        </p:nvSpPr>
        <p:spPr>
          <a:xfrm>
            <a:off x="395288" y="1341438"/>
            <a:ext cx="8153400" cy="1943100"/>
          </a:xfrm>
        </p:spPr>
        <p:txBody>
          <a:bodyPr/>
          <a:lstStyle/>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lgn="ctr">
              <a:buFont typeface="Wingdings" pitchFamily="2" charset="2"/>
              <a:buNone/>
            </a:pPr>
            <a:r>
              <a:rPr lang="fr-FR" altLang="fr-FR" sz="5400" b="1" smtClean="0">
                <a:solidFill>
                  <a:srgbClr val="FF3399"/>
                </a:solidFill>
              </a:rPr>
              <a:t>POINTS DIVERS</a:t>
            </a:r>
          </a:p>
        </p:txBody>
      </p:sp>
      <p:sp>
        <p:nvSpPr>
          <p:cNvPr id="26627" name="Espace réservé du numéro de diapositive 1"/>
          <p:cNvSpPr>
            <a:spLocks noGrp="1"/>
          </p:cNvSpPr>
          <p:nvPr>
            <p:ph type="sldNum" sz="quarter" idx="10"/>
          </p:nvPr>
        </p:nvSpPr>
        <p:spPr>
          <a:noFill/>
        </p:spPr>
        <p:txBody>
          <a:bodyPr/>
          <a:lstStyle/>
          <a:p>
            <a:fld id="{25879AEB-449A-4678-936B-BDC540019B5B}" type="slidenum">
              <a:rPr lang="fr-FR" altLang="fr-FR"/>
              <a:pPr/>
              <a:t>13</a:t>
            </a:fld>
            <a:endParaRPr lang="fr-FR" altLang="fr-FR"/>
          </a:p>
        </p:txBody>
      </p:sp>
      <p:pic>
        <p:nvPicPr>
          <p:cNvPr id="4" name="Image 3"/>
          <p:cNvPicPr>
            <a:picLocks noChangeAspect="1"/>
          </p:cNvPicPr>
          <p:nvPr/>
        </p:nvPicPr>
        <p:blipFill>
          <a:blip r:embed="rId2" cstate="print"/>
          <a:srcRect/>
          <a:stretch>
            <a:fillRect/>
          </a:stretch>
        </p:blipFill>
        <p:spPr bwMode="auto">
          <a:xfrm>
            <a:off x="5537200" y="4151313"/>
            <a:ext cx="3024188" cy="2468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F6FC"/>
        </a:solidFill>
        <a:effectLst/>
      </p:bgPr>
    </p:bg>
    <p:spTree>
      <p:nvGrpSpPr>
        <p:cNvPr id="1" name=""/>
        <p:cNvGrpSpPr/>
        <p:nvPr/>
      </p:nvGrpSpPr>
      <p:grpSpPr>
        <a:xfrm>
          <a:off x="0" y="0"/>
          <a:ext cx="0" cy="0"/>
          <a:chOff x="0" y="0"/>
          <a:chExt cx="0" cy="0"/>
        </a:xfrm>
      </p:grpSpPr>
      <p:sp>
        <p:nvSpPr>
          <p:cNvPr id="8194" name="Espace réservé du contenu 2"/>
          <p:cNvSpPr>
            <a:spLocks noGrp="1"/>
          </p:cNvSpPr>
          <p:nvPr>
            <p:ph idx="1"/>
          </p:nvPr>
        </p:nvSpPr>
        <p:spPr>
          <a:xfrm>
            <a:off x="533400" y="1989138"/>
            <a:ext cx="8153400" cy="3384550"/>
          </a:xfrm>
        </p:spPr>
        <p:txBody>
          <a:bodyPr/>
          <a:lstStyle/>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lgn="ctr">
              <a:buFont typeface="Wingdings" pitchFamily="2" charset="2"/>
              <a:buNone/>
            </a:pPr>
            <a:r>
              <a:rPr lang="fr-FR" altLang="fr-FR" sz="5400" b="1" smtClean="0">
                <a:solidFill>
                  <a:srgbClr val="FF3399"/>
                </a:solidFill>
              </a:rPr>
              <a:t>Agenda 2021-2022 </a:t>
            </a:r>
          </a:p>
        </p:txBody>
      </p:sp>
      <p:sp>
        <p:nvSpPr>
          <p:cNvPr id="8195" name="Espace réservé du numéro de diapositive 1"/>
          <p:cNvSpPr>
            <a:spLocks noGrp="1"/>
          </p:cNvSpPr>
          <p:nvPr>
            <p:ph type="sldNum" sz="quarter" idx="10"/>
          </p:nvPr>
        </p:nvSpPr>
        <p:spPr>
          <a:noFill/>
        </p:spPr>
        <p:txBody>
          <a:bodyPr/>
          <a:lstStyle/>
          <a:p>
            <a:fld id="{D1C6FBA7-4BF6-4440-BE81-04967BF18460}" type="slidenum">
              <a:rPr lang="fr-FR" altLang="fr-FR"/>
              <a:pPr/>
              <a:t>2</a:t>
            </a:fld>
            <a:endParaRPr lang="fr-FR" alt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412875"/>
            <a:ext cx="8640763" cy="4776788"/>
          </a:xfrm>
        </p:spPr>
        <p:txBody>
          <a:bodyPr/>
          <a:lstStyle/>
          <a:p>
            <a:pPr marL="522288" lvl="1" indent="0">
              <a:buFont typeface="Webdings" pitchFamily="18" charset="2"/>
              <a:buNone/>
              <a:defRPr/>
            </a:pPr>
            <a:endParaRPr lang="fr-FR" sz="1400" dirty="0" smtClean="0">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Réunion annuelle</a:t>
            </a:r>
          </a:p>
          <a:p>
            <a:pPr lvl="1">
              <a:defRPr/>
            </a:pPr>
            <a:r>
              <a:rPr lang="fr-FR" sz="1800" dirty="0" smtClean="0">
                <a:solidFill>
                  <a:srgbClr val="44C6EC"/>
                </a:solidFill>
                <a:latin typeface="Arial" panose="020B0604020202020204" pitchFamily="34" charset="0"/>
                <a:cs typeface="Arial" panose="020B0604020202020204" pitchFamily="34" charset="0"/>
              </a:rPr>
              <a:t>Date de la réunion annuelle 2022 </a:t>
            </a:r>
            <a:r>
              <a:rPr lang="fr-FR" sz="1800" dirty="0" smtClean="0">
                <a:solidFill>
                  <a:srgbClr val="44C6EC"/>
                </a:solidFill>
                <a:latin typeface="Arial" panose="020B0604020202020204" pitchFamily="34" charset="0"/>
                <a:cs typeface="Arial" panose="020B0604020202020204" pitchFamily="34" charset="0"/>
              </a:rPr>
              <a:t>Octobre ? </a:t>
            </a:r>
            <a:r>
              <a:rPr lang="fr-FR" sz="1800" dirty="0" smtClean="0">
                <a:solidFill>
                  <a:srgbClr val="44C6EC"/>
                </a:solidFill>
                <a:latin typeface="Arial" panose="020B0604020202020204" pitchFamily="34" charset="0"/>
                <a:cs typeface="Arial" panose="020B0604020202020204" pitchFamily="34" charset="0"/>
              </a:rPr>
              <a:t>Propositions de thème?</a:t>
            </a:r>
          </a:p>
          <a:p>
            <a:pPr lvl="1">
              <a:defRPr/>
            </a:pPr>
            <a:r>
              <a:rPr lang="fr-FR" sz="1800" dirty="0" smtClean="0">
                <a:latin typeface="Arial" panose="020B0604020202020204" pitchFamily="34" charset="0"/>
                <a:cs typeface="Arial" panose="020B0604020202020204" pitchFamily="34" charset="0"/>
              </a:rPr>
              <a:t>Le </a:t>
            </a:r>
            <a:r>
              <a:rPr lang="fr-FR" sz="1800" dirty="0">
                <a:latin typeface="Arial" panose="020B0604020202020204" pitchFamily="34" charset="0"/>
                <a:cs typeface="Arial" panose="020B0604020202020204" pitchFamily="34" charset="0"/>
              </a:rPr>
              <a:t>programme </a:t>
            </a:r>
            <a:r>
              <a:rPr lang="fr-FR" sz="1800" dirty="0" smtClean="0">
                <a:latin typeface="Arial" panose="020B0604020202020204" pitchFamily="34" charset="0"/>
                <a:cs typeface="Arial" panose="020B0604020202020204" pitchFamily="34" charset="0"/>
              </a:rPr>
              <a:t>sera ensuite </a:t>
            </a:r>
            <a:r>
              <a:rPr lang="fr-FR" sz="1800" dirty="0">
                <a:latin typeface="Arial" panose="020B0604020202020204" pitchFamily="34" charset="0"/>
                <a:cs typeface="Arial" panose="020B0604020202020204" pitchFamily="34" charset="0"/>
              </a:rPr>
              <a:t>proposé par les coordonnateurs puis discuté/validé par le CA de </a:t>
            </a:r>
            <a:r>
              <a:rPr lang="fr-FR" sz="1800" dirty="0" smtClean="0">
                <a:latin typeface="Arial" panose="020B0604020202020204" pitchFamily="34" charset="0"/>
                <a:cs typeface="Arial" panose="020B0604020202020204" pitchFamily="34" charset="0"/>
              </a:rPr>
              <a:t>juin 2022 </a:t>
            </a:r>
            <a:endParaRPr lang="fr-FR" sz="1800" dirty="0" smtClean="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800" dirty="0" smtClean="0">
              <a:latin typeface="Arial" panose="020B0604020202020204" pitchFamily="34" charset="0"/>
              <a:cs typeface="Arial" panose="020B0604020202020204" pitchFamily="34" charset="0"/>
            </a:endParaRPr>
          </a:p>
          <a:p>
            <a:pPr lvl="1">
              <a:defRPr/>
            </a:pPr>
            <a:endParaRPr lang="fr-FR" sz="800" dirty="0">
              <a:solidFill>
                <a:srgbClr val="44C6EC"/>
              </a:solidFill>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Réunion </a:t>
            </a:r>
            <a:r>
              <a:rPr lang="fr-FR" sz="2000" b="1" dirty="0">
                <a:latin typeface="Arial" panose="020B0604020202020204" pitchFamily="34" charset="0"/>
                <a:cs typeface="Arial" panose="020B0604020202020204" pitchFamily="34" charset="0"/>
              </a:rPr>
              <a:t>médicale </a:t>
            </a:r>
          </a:p>
          <a:p>
            <a:pPr lvl="1">
              <a:defRPr/>
            </a:pPr>
            <a:r>
              <a:rPr lang="fr-FR" sz="1800" dirty="0">
                <a:latin typeface="Arial" panose="020B0604020202020204" pitchFamily="34" charset="0"/>
                <a:cs typeface="Arial" panose="020B0604020202020204" pitchFamily="34" charset="0"/>
              </a:rPr>
              <a:t>Mardi 29 mars 2022, en présentiel, à Rennes (Mercure)</a:t>
            </a:r>
          </a:p>
          <a:p>
            <a:pPr lvl="1">
              <a:defRPr/>
            </a:pPr>
            <a:r>
              <a:rPr lang="fr-FR" sz="1800" dirty="0" smtClean="0">
                <a:solidFill>
                  <a:srgbClr val="44C6EC"/>
                </a:solidFill>
                <a:latin typeface="Arial" panose="020B0604020202020204" pitchFamily="34" charset="0"/>
                <a:cs typeface="Arial" panose="020B0604020202020204" pitchFamily="34" charset="0"/>
              </a:rPr>
              <a:t>Thèmes et intervenants du matin ?</a:t>
            </a:r>
          </a:p>
          <a:p>
            <a:pPr lvl="1">
              <a:defRPr/>
            </a:pPr>
            <a:r>
              <a:rPr lang="fr-FR" sz="1800" dirty="0">
                <a:latin typeface="Arial" panose="020B0604020202020204" pitchFamily="34" charset="0"/>
                <a:cs typeface="Arial" panose="020B0604020202020204" pitchFamily="34" charset="0"/>
              </a:rPr>
              <a:t>Après-midi : Revue bibliographique + Discussion de dossier(s)</a:t>
            </a:r>
          </a:p>
          <a:p>
            <a:pPr marL="522288" lvl="1" indent="0">
              <a:buFont typeface="Webdings" pitchFamily="18" charset="2"/>
              <a:buNone/>
              <a:defRPr/>
            </a:pPr>
            <a:endParaRPr lang="fr-FR" sz="1800" dirty="0" smtClean="0">
              <a:latin typeface="Arial" panose="020B0604020202020204" pitchFamily="34" charset="0"/>
              <a:cs typeface="Arial" panose="020B0604020202020204" pitchFamily="34" charset="0"/>
            </a:endParaRPr>
          </a:p>
          <a:p>
            <a:pPr marL="0" indent="0">
              <a:buFont typeface="Wingdings" pitchFamily="2" charset="2"/>
              <a:buNone/>
              <a:defRPr/>
            </a:pPr>
            <a:endParaRPr lang="fr-FR" sz="2800" dirty="0">
              <a:latin typeface="Arial" panose="020B0604020202020204" pitchFamily="34" charset="0"/>
              <a:cs typeface="Arial" panose="020B0604020202020204" pitchFamily="34" charset="0"/>
            </a:endParaRPr>
          </a:p>
          <a:p>
            <a:pPr>
              <a:defRPr/>
            </a:pPr>
            <a:endParaRPr lang="fr-FR" sz="1800" dirty="0" smtClean="0"/>
          </a:p>
          <a:p>
            <a:pPr lvl="1">
              <a:defRPr/>
            </a:pPr>
            <a:endParaRPr lang="fr-FR" sz="1400" dirty="0" smtClean="0"/>
          </a:p>
          <a:p>
            <a:pPr>
              <a:defRPr/>
            </a:pPr>
            <a:endParaRPr lang="fr-FR" sz="1800" dirty="0" smtClean="0"/>
          </a:p>
          <a:p>
            <a:pPr>
              <a:defRPr/>
            </a:pPr>
            <a:endParaRPr lang="fr-FR" sz="2000" dirty="0" smtClean="0">
              <a:latin typeface="Arial" panose="020B0604020202020204" pitchFamily="34" charset="0"/>
              <a:cs typeface="Arial" panose="020B0604020202020204" pitchFamily="34" charset="0"/>
            </a:endParaRPr>
          </a:p>
          <a:p>
            <a:pPr>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9219" name="Titre 1"/>
          <p:cNvSpPr>
            <a:spLocks noGrp="1"/>
          </p:cNvSpPr>
          <p:nvPr>
            <p:ph type="title"/>
          </p:nvPr>
        </p:nvSpPr>
        <p:spPr/>
        <p:txBody>
          <a:bodyPr/>
          <a:lstStyle/>
          <a:p>
            <a:r>
              <a:rPr lang="fr-FR" altLang="fr-FR" smtClean="0"/>
              <a:t>Réunions 2022</a:t>
            </a:r>
          </a:p>
        </p:txBody>
      </p:sp>
      <p:sp>
        <p:nvSpPr>
          <p:cNvPr id="9220" name="Espace réservé du numéro de diapositive 1"/>
          <p:cNvSpPr>
            <a:spLocks noGrp="1"/>
          </p:cNvSpPr>
          <p:nvPr>
            <p:ph type="sldNum" sz="quarter" idx="10"/>
          </p:nvPr>
        </p:nvSpPr>
        <p:spPr>
          <a:noFill/>
        </p:spPr>
        <p:txBody>
          <a:bodyPr/>
          <a:lstStyle/>
          <a:p>
            <a:fld id="{1C8DEE92-F167-4798-B8EC-AE2C70A5C526}" type="slidenum">
              <a:rPr lang="fr-FR" altLang="fr-FR"/>
              <a:pPr/>
              <a:t>3</a:t>
            </a:fld>
            <a:endParaRPr lang="fr-FR" alt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062038"/>
            <a:ext cx="8640763" cy="5127625"/>
          </a:xfrm>
        </p:spPr>
        <p:txBody>
          <a:bodyPr/>
          <a:lstStyle/>
          <a:p>
            <a:pPr marL="522288" lvl="1" indent="0">
              <a:buFont typeface="Webdings" pitchFamily="18" charset="2"/>
              <a:buNone/>
              <a:defRPr/>
            </a:pPr>
            <a:endParaRPr lang="fr-FR" sz="1400" dirty="0" smtClean="0">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Rencontre financées par les laboratoires Vertex, </a:t>
            </a:r>
            <a:r>
              <a:rPr lang="fr-FR" sz="2000" b="1" dirty="0" err="1" smtClean="0">
                <a:latin typeface="Arial" panose="020B0604020202020204" pitchFamily="34" charset="0"/>
                <a:cs typeface="Arial" panose="020B0604020202020204" pitchFamily="34" charset="0"/>
              </a:rPr>
              <a:t>Zambon</a:t>
            </a:r>
            <a:r>
              <a:rPr lang="fr-FR" sz="2000" b="1" dirty="0" smtClean="0">
                <a:latin typeface="Arial" panose="020B0604020202020204" pitchFamily="34" charset="0"/>
                <a:cs typeface="Arial" panose="020B0604020202020204" pitchFamily="34" charset="0"/>
              </a:rPr>
              <a:t> et </a:t>
            </a:r>
            <a:r>
              <a:rPr lang="fr-FR" sz="2000" b="1" dirty="0" err="1" smtClean="0">
                <a:latin typeface="Arial" panose="020B0604020202020204" pitchFamily="34" charset="0"/>
                <a:cs typeface="Arial" panose="020B0604020202020204" pitchFamily="34" charset="0"/>
              </a:rPr>
              <a:t>Mylan</a:t>
            </a:r>
            <a:r>
              <a:rPr lang="fr-FR" sz="2000" b="1" dirty="0" smtClean="0">
                <a:latin typeface="Arial" panose="020B0604020202020204" pitchFamily="34" charset="0"/>
                <a:cs typeface="Arial" panose="020B0604020202020204" pitchFamily="34" charset="0"/>
              </a:rPr>
              <a:t> </a:t>
            </a:r>
            <a:r>
              <a:rPr lang="fr-FR" sz="2000" b="1" dirty="0" err="1" smtClean="0">
                <a:latin typeface="Arial" panose="020B0604020202020204" pitchFamily="34" charset="0"/>
                <a:cs typeface="Arial" panose="020B0604020202020204" pitchFamily="34" charset="0"/>
              </a:rPr>
              <a:t>Viatris</a:t>
            </a:r>
            <a:r>
              <a:rPr lang="fr-FR" sz="2000" b="1" dirty="0" smtClean="0">
                <a:latin typeface="Arial" panose="020B0604020202020204" pitchFamily="34" charset="0"/>
                <a:cs typeface="Arial" panose="020B0604020202020204" pitchFamily="34" charset="0"/>
              </a:rPr>
              <a:t> </a:t>
            </a:r>
          </a:p>
          <a:p>
            <a:pPr>
              <a:buNone/>
              <a:defRPr/>
            </a:pPr>
            <a:endParaRPr lang="fr-FR" sz="2000" b="1" dirty="0" smtClean="0">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21 janvier 2021</a:t>
            </a:r>
          </a:p>
          <a:p>
            <a:pPr lvl="1">
              <a:defRPr/>
            </a:pPr>
            <a:r>
              <a:rPr lang="fr-FR" sz="1600" dirty="0" smtClean="0">
                <a:latin typeface="Arial" panose="020B0604020202020204" pitchFamily="34" charset="0"/>
                <a:cs typeface="Arial" panose="020B0604020202020204" pitchFamily="34" charset="0"/>
              </a:rPr>
              <a:t>En présentiel à Rennes</a:t>
            </a:r>
          </a:p>
          <a:p>
            <a:pPr lvl="1">
              <a:defRPr/>
            </a:pPr>
            <a:r>
              <a:rPr lang="fr-FR" sz="1600" dirty="0" smtClean="0">
                <a:latin typeface="Arial" panose="020B0604020202020204" pitchFamily="34" charset="0"/>
                <a:cs typeface="Arial" panose="020B0604020202020204" pitchFamily="34" charset="0"/>
              </a:rPr>
              <a:t>Initiation à l’entretien motivationnel</a:t>
            </a:r>
          </a:p>
          <a:p>
            <a:pPr lvl="1">
              <a:defRPr/>
            </a:pPr>
            <a:endParaRPr lang="fr-FR" sz="1600" b="1" dirty="0" smtClean="0">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3 juin 2021, en présentiel, à Rennes</a:t>
            </a:r>
          </a:p>
          <a:p>
            <a:pPr marL="0" indent="0">
              <a:buFont typeface="Wingdings" pitchFamily="2" charset="2"/>
              <a:buNone/>
              <a:defRPr/>
            </a:pPr>
            <a:endParaRPr lang="fr-FR" sz="2000" b="1" dirty="0" smtClean="0">
              <a:latin typeface="Arial" panose="020B0604020202020204" pitchFamily="34" charset="0"/>
              <a:cs typeface="Arial" panose="020B0604020202020204" pitchFamily="34" charset="0"/>
            </a:endParaRPr>
          </a:p>
          <a:p>
            <a:pPr>
              <a:defRPr/>
            </a:pPr>
            <a:r>
              <a:rPr lang="fr-FR" sz="2000" b="1" dirty="0" smtClean="0">
                <a:latin typeface="Arial" panose="020B0604020202020204" pitchFamily="34" charset="0"/>
                <a:cs typeface="Arial" panose="020B0604020202020204" pitchFamily="34" charset="0"/>
              </a:rPr>
              <a:t>30 septembre 2021, en présentiel à Rennes</a:t>
            </a:r>
          </a:p>
          <a:p>
            <a:pPr>
              <a:defRPr/>
            </a:pPr>
            <a:endParaRPr lang="fr-FR" sz="2000" b="1" dirty="0">
              <a:latin typeface="Arial" panose="020B0604020202020204" pitchFamily="34" charset="0"/>
              <a:cs typeface="Arial" panose="020B0604020202020204" pitchFamily="34" charset="0"/>
            </a:endParaRPr>
          </a:p>
          <a:p>
            <a:pPr>
              <a:defRPr/>
            </a:pPr>
            <a:r>
              <a:rPr lang="fr-FR" sz="2000" b="1" dirty="0">
                <a:latin typeface="Arial" panose="020B0604020202020204" pitchFamily="34" charset="0"/>
                <a:cs typeface="Arial" panose="020B0604020202020204" pitchFamily="34" charset="0"/>
              </a:rPr>
              <a:t>Présentation plus détaillée cet après-midi</a:t>
            </a:r>
          </a:p>
          <a:p>
            <a:pPr marL="522288" lvl="1" indent="0">
              <a:buFont typeface="Webdings" pitchFamily="18" charset="2"/>
              <a:buNone/>
              <a:defRPr/>
            </a:pPr>
            <a:endParaRPr lang="fr-FR" sz="1800" dirty="0" smtClean="0">
              <a:latin typeface="Arial" panose="020B0604020202020204" pitchFamily="34" charset="0"/>
              <a:cs typeface="Arial" panose="020B0604020202020204" pitchFamily="34" charset="0"/>
            </a:endParaRPr>
          </a:p>
          <a:p>
            <a:pPr marL="0" indent="0">
              <a:buFont typeface="Wingdings" pitchFamily="2" charset="2"/>
              <a:buNone/>
              <a:defRPr/>
            </a:pPr>
            <a:endParaRPr lang="fr-FR" sz="2800" dirty="0">
              <a:latin typeface="Arial" panose="020B0604020202020204" pitchFamily="34" charset="0"/>
              <a:cs typeface="Arial" panose="020B0604020202020204" pitchFamily="34" charset="0"/>
            </a:endParaRPr>
          </a:p>
          <a:p>
            <a:pPr>
              <a:defRPr/>
            </a:pPr>
            <a:endParaRPr lang="fr-FR" sz="1800" dirty="0" smtClean="0"/>
          </a:p>
          <a:p>
            <a:pPr lvl="1">
              <a:defRPr/>
            </a:pPr>
            <a:endParaRPr lang="fr-FR" sz="1400" dirty="0" smtClean="0"/>
          </a:p>
          <a:p>
            <a:pPr>
              <a:defRPr/>
            </a:pPr>
            <a:endParaRPr lang="fr-FR" sz="1800" dirty="0" smtClean="0"/>
          </a:p>
          <a:p>
            <a:pPr>
              <a:defRPr/>
            </a:pPr>
            <a:endParaRPr lang="fr-FR" sz="2000" dirty="0" smtClean="0">
              <a:latin typeface="Arial" panose="020B0604020202020204" pitchFamily="34" charset="0"/>
              <a:cs typeface="Arial" panose="020B0604020202020204" pitchFamily="34" charset="0"/>
            </a:endParaRPr>
          </a:p>
          <a:p>
            <a:pPr>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11267" name="Titre 1"/>
          <p:cNvSpPr>
            <a:spLocks noGrp="1"/>
          </p:cNvSpPr>
          <p:nvPr>
            <p:ph type="title"/>
          </p:nvPr>
        </p:nvSpPr>
        <p:spPr/>
        <p:txBody>
          <a:bodyPr/>
          <a:lstStyle/>
          <a:p>
            <a:r>
              <a:rPr lang="fr-FR" altLang="fr-FR" smtClean="0"/>
              <a:t>Rencontres des IDEC</a:t>
            </a:r>
          </a:p>
        </p:txBody>
      </p:sp>
      <p:sp>
        <p:nvSpPr>
          <p:cNvPr id="11268" name="Espace réservé du numéro de diapositive 1"/>
          <p:cNvSpPr>
            <a:spLocks noGrp="1"/>
          </p:cNvSpPr>
          <p:nvPr>
            <p:ph type="sldNum" sz="quarter" idx="10"/>
          </p:nvPr>
        </p:nvSpPr>
        <p:spPr>
          <a:noFill/>
        </p:spPr>
        <p:txBody>
          <a:bodyPr/>
          <a:lstStyle/>
          <a:p>
            <a:fld id="{88BFA7CA-DE2A-4022-B70B-8A9196C0B983}" type="slidenum">
              <a:rPr lang="fr-FR" altLang="fr-FR"/>
              <a:pPr/>
              <a:t>4</a:t>
            </a:fld>
            <a:endParaRPr lang="fr-FR" alt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4F6FC"/>
        </a:solidFill>
        <a:effectLst/>
      </p:bgPr>
    </p:bg>
    <p:spTree>
      <p:nvGrpSpPr>
        <p:cNvPr id="1" name=""/>
        <p:cNvGrpSpPr/>
        <p:nvPr/>
      </p:nvGrpSpPr>
      <p:grpSpPr>
        <a:xfrm>
          <a:off x="0" y="0"/>
          <a:ext cx="0" cy="0"/>
          <a:chOff x="0" y="0"/>
          <a:chExt cx="0" cy="0"/>
        </a:xfrm>
      </p:grpSpPr>
      <p:sp>
        <p:nvSpPr>
          <p:cNvPr id="13314" name="Espace réservé du contenu 2"/>
          <p:cNvSpPr>
            <a:spLocks noGrp="1"/>
          </p:cNvSpPr>
          <p:nvPr>
            <p:ph idx="1"/>
          </p:nvPr>
        </p:nvSpPr>
        <p:spPr>
          <a:xfrm>
            <a:off x="533400" y="1295400"/>
            <a:ext cx="8153400" cy="4078288"/>
          </a:xfrm>
        </p:spPr>
        <p:txBody>
          <a:bodyPr/>
          <a:lstStyle/>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lgn="ctr">
              <a:buFont typeface="Wingdings" pitchFamily="2" charset="2"/>
              <a:buNone/>
            </a:pPr>
            <a:r>
              <a:rPr lang="fr-FR" altLang="fr-FR" sz="5400" b="1" smtClean="0">
                <a:solidFill>
                  <a:srgbClr val="FF3399"/>
                </a:solidFill>
              </a:rPr>
              <a:t>Présentation </a:t>
            </a:r>
          </a:p>
          <a:p>
            <a:pPr marL="0" indent="0" algn="ctr">
              <a:buFont typeface="Wingdings" pitchFamily="2" charset="2"/>
              <a:buNone/>
            </a:pPr>
            <a:r>
              <a:rPr lang="fr-FR" altLang="fr-FR" sz="5400" b="1" smtClean="0">
                <a:solidFill>
                  <a:srgbClr val="FF3399"/>
                </a:solidFill>
              </a:rPr>
              <a:t>des comptes 2020</a:t>
            </a:r>
          </a:p>
        </p:txBody>
      </p:sp>
      <p:sp>
        <p:nvSpPr>
          <p:cNvPr id="13315" name="Espace réservé du numéro de diapositive 1"/>
          <p:cNvSpPr>
            <a:spLocks noGrp="1"/>
          </p:cNvSpPr>
          <p:nvPr>
            <p:ph type="sldNum" sz="quarter" idx="10"/>
          </p:nvPr>
        </p:nvSpPr>
        <p:spPr>
          <a:noFill/>
        </p:spPr>
        <p:txBody>
          <a:bodyPr/>
          <a:lstStyle/>
          <a:p>
            <a:fld id="{8AE65101-EEFA-4E1A-B8B7-5E08F407F615}" type="slidenum">
              <a:rPr lang="fr-FR" altLang="fr-FR"/>
              <a:pPr/>
              <a:t>5</a:t>
            </a:fld>
            <a:endParaRPr lang="fr-FR" alt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268412"/>
            <a:ext cx="8640763" cy="5589587"/>
          </a:xfrm>
        </p:spPr>
        <p:txBody>
          <a:bodyPr/>
          <a:lstStyle/>
          <a:p>
            <a:pPr>
              <a:defRPr/>
            </a:pPr>
            <a:r>
              <a:rPr lang="fr-FR" sz="1800" dirty="0" smtClean="0">
                <a:latin typeface="Arial" panose="020B0604020202020204" pitchFamily="34" charset="0"/>
                <a:cs typeface="Arial" panose="020B0604020202020204" pitchFamily="34" charset="0"/>
              </a:rPr>
              <a:t>Enveloppe annuelle de 15 000 € </a:t>
            </a:r>
          </a:p>
          <a:p>
            <a:pPr>
              <a:defRPr/>
            </a:pPr>
            <a:r>
              <a:rPr lang="fr-FR" sz="1800" dirty="0" smtClean="0">
                <a:latin typeface="Arial" panose="020B0604020202020204" pitchFamily="34" charset="0"/>
                <a:cs typeface="Arial" panose="020B0604020202020204" pitchFamily="34" charset="0"/>
              </a:rPr>
              <a:t>Solde 2020 : 19 358 € </a:t>
            </a:r>
          </a:p>
          <a:p>
            <a:pPr>
              <a:defRPr/>
            </a:pPr>
            <a:r>
              <a:rPr lang="fr-FR" sz="1800" dirty="0" smtClean="0">
                <a:latin typeface="Arial" panose="020B0604020202020204" pitchFamily="34" charset="0"/>
                <a:cs typeface="Arial" panose="020B0604020202020204" pitchFamily="34" charset="0"/>
              </a:rPr>
              <a:t>Mis en « Produits constatés d’avance » pour 2021-2022</a:t>
            </a:r>
          </a:p>
          <a:p>
            <a:pPr lvl="1">
              <a:defRPr/>
            </a:pPr>
            <a:r>
              <a:rPr lang="fr-FR" sz="1600" dirty="0">
                <a:latin typeface="Arial" panose="020B0604020202020204" pitchFamily="34" charset="0"/>
                <a:cs typeface="Arial" panose="020B0604020202020204" pitchFamily="34" charset="0"/>
              </a:rPr>
              <a:t>Projets particuliers </a:t>
            </a:r>
          </a:p>
          <a:p>
            <a:pPr lvl="1">
              <a:defRPr/>
            </a:pPr>
            <a:r>
              <a:rPr lang="fr-FR" sz="1600" dirty="0">
                <a:latin typeface="Arial" panose="020B0604020202020204" pitchFamily="34" charset="0"/>
                <a:cs typeface="Arial" panose="020B0604020202020204" pitchFamily="34" charset="0"/>
              </a:rPr>
              <a:t>« Bourse » pour de jeunes doctorants qui veulent mener des études </a:t>
            </a:r>
            <a:r>
              <a:rPr lang="fr-FR" sz="1600" dirty="0" err="1">
                <a:latin typeface="Arial" panose="020B0604020202020204" pitchFamily="34" charset="0"/>
                <a:cs typeface="Arial" panose="020B0604020202020204" pitchFamily="34" charset="0"/>
              </a:rPr>
              <a:t>multisites</a:t>
            </a:r>
            <a:r>
              <a:rPr lang="fr-FR" sz="1600" dirty="0">
                <a:latin typeface="Arial" panose="020B0604020202020204" pitchFamily="34" charset="0"/>
                <a:cs typeface="Arial" panose="020B0604020202020204" pitchFamily="34" charset="0"/>
              </a:rPr>
              <a:t> sur le réseau</a:t>
            </a:r>
          </a:p>
          <a:p>
            <a:pPr lvl="1">
              <a:defRPr/>
            </a:pPr>
            <a:r>
              <a:rPr lang="fr-FR" sz="1600" dirty="0">
                <a:latin typeface="Arial" panose="020B0604020202020204" pitchFamily="34" charset="0"/>
                <a:cs typeface="Arial" panose="020B0604020202020204" pitchFamily="34" charset="0"/>
              </a:rPr>
              <a:t>Aide pour la participation à des congrès pour le personnel non médical</a:t>
            </a:r>
          </a:p>
          <a:p>
            <a:pPr marL="522288" lvl="1" indent="0">
              <a:buFont typeface="Webdings" pitchFamily="18" charset="2"/>
              <a:buNone/>
              <a:defRPr/>
            </a:pPr>
            <a:endParaRPr lang="fr-FR" sz="1400" dirty="0">
              <a:latin typeface="Arial" panose="020B0604020202020204" pitchFamily="34" charset="0"/>
              <a:cs typeface="Arial" panose="020B0604020202020204" pitchFamily="34" charset="0"/>
            </a:endParaRPr>
          </a:p>
          <a:p>
            <a:pPr>
              <a:defRPr/>
            </a:pPr>
            <a:r>
              <a:rPr lang="fr-FR" sz="1400" dirty="0" smtClean="0">
                <a:latin typeface="Arial" panose="020B0604020202020204" pitchFamily="34" charset="0"/>
                <a:cs typeface="Arial" panose="020B0604020202020204" pitchFamily="34" charset="0"/>
              </a:rPr>
              <a:t>Un </a:t>
            </a:r>
            <a:r>
              <a:rPr lang="fr-FR" sz="1400" dirty="0">
                <a:latin typeface="Arial" panose="020B0604020202020204" pitchFamily="34" charset="0"/>
                <a:cs typeface="Arial" panose="020B0604020202020204" pitchFamily="34" charset="0"/>
              </a:rPr>
              <a:t>accompagnement de ces démarches, tant financiers que réglementaire (par exemple) avait déjà était acté lors du CA du 22/09/2020 : </a:t>
            </a:r>
            <a:r>
              <a:rPr lang="fr-FR" sz="1400" i="1" dirty="0" smtClean="0">
                <a:latin typeface="Arial" panose="020B0604020202020204" pitchFamily="34" charset="0"/>
                <a:cs typeface="Arial" panose="020B0604020202020204" pitchFamily="34" charset="0"/>
              </a:rPr>
              <a:t>«</a:t>
            </a:r>
            <a:r>
              <a:rPr lang="fr-FR" sz="1400" i="1" dirty="0">
                <a:latin typeface="Arial" panose="020B0604020202020204" pitchFamily="34" charset="0"/>
                <a:cs typeface="Arial" panose="020B0604020202020204" pitchFamily="34" charset="0"/>
              </a:rPr>
              <a:t> Les aides financières ou logistiques que peut apporter le réseau pour les travaux des jeunes chercheurs (médecins ou non) est à nouveau rappelée. Chaque demande sera étudiée : dynamique d’inclusion, frais de déplacement en congrès, impression de poster, traduction...Des aides d’ordre plus administratives ou logistiques, en recherche ou hors recherche, peuvent également être apportées par le coordonnateur administratif (L. </a:t>
            </a:r>
            <a:r>
              <a:rPr lang="fr-FR" sz="1400" i="1" dirty="0" err="1">
                <a:latin typeface="Arial" panose="020B0604020202020204" pitchFamily="34" charset="0"/>
                <a:cs typeface="Arial" panose="020B0604020202020204" pitchFamily="34" charset="0"/>
              </a:rPr>
              <a:t>Guéganton</a:t>
            </a:r>
            <a:r>
              <a:rPr lang="fr-FR" sz="1400" i="1" dirty="0">
                <a:latin typeface="Arial" panose="020B0604020202020204" pitchFamily="34" charset="0"/>
                <a:cs typeface="Arial" panose="020B0604020202020204" pitchFamily="34" charset="0"/>
              </a:rPr>
              <a:t>). »</a:t>
            </a:r>
            <a:endParaRPr lang="fr-FR" sz="1400" dirty="0">
              <a:latin typeface="Arial" panose="020B0604020202020204" pitchFamily="34" charset="0"/>
              <a:cs typeface="Arial" panose="020B0604020202020204" pitchFamily="34" charset="0"/>
            </a:endParaRPr>
          </a:p>
          <a:p>
            <a:pPr lvl="1">
              <a:defRPr/>
            </a:pPr>
            <a:endParaRPr lang="fr-FR" sz="1400" dirty="0" smtClean="0">
              <a:latin typeface="Arial" panose="020B0604020202020204" pitchFamily="34" charset="0"/>
              <a:cs typeface="Arial" panose="020B0604020202020204" pitchFamily="34" charset="0"/>
            </a:endParaRPr>
          </a:p>
          <a:p>
            <a:pPr>
              <a:defRPr/>
            </a:pPr>
            <a:r>
              <a:rPr lang="fr-FR" sz="1800" dirty="0" smtClean="0">
                <a:latin typeface="Arial" panose="020B0604020202020204" pitchFamily="34" charset="0"/>
                <a:cs typeface="Arial" panose="020B0604020202020204" pitchFamily="34" charset="0"/>
              </a:rPr>
              <a:t>Détail des dépenses </a:t>
            </a:r>
            <a:r>
              <a:rPr lang="fr-FR" sz="1800" dirty="0">
                <a:latin typeface="Arial" panose="020B0604020202020204" pitchFamily="34" charset="0"/>
                <a:cs typeface="Arial" panose="020B0604020202020204" pitchFamily="34" charset="0"/>
              </a:rPr>
              <a:t>(Fichier Excel confidentiel</a:t>
            </a:r>
            <a:r>
              <a:rPr lang="fr-FR" sz="1800" dirty="0" smtClean="0">
                <a:latin typeface="Arial" panose="020B0604020202020204" pitchFamily="34" charset="0"/>
                <a:cs typeface="Arial" panose="020B0604020202020204" pitchFamily="34" charset="0"/>
              </a:rPr>
              <a:t>) disponible sur demande </a:t>
            </a:r>
            <a:r>
              <a:rPr lang="fr-FR" sz="1600" dirty="0" smtClean="0">
                <a:latin typeface="Arial" panose="020B0604020202020204" pitchFamily="34" charset="0"/>
                <a:cs typeface="Arial" panose="020B0604020202020204" pitchFamily="34" charset="0"/>
              </a:rPr>
              <a:t>(à LG)</a:t>
            </a:r>
          </a:p>
          <a:p>
            <a:pPr lvl="1">
              <a:defRPr/>
            </a:pPr>
            <a:r>
              <a:rPr lang="fr-FR" sz="1600" dirty="0">
                <a:latin typeface="Arial" panose="020B0604020202020204" pitchFamily="34" charset="0"/>
                <a:cs typeface="Arial" panose="020B0604020202020204" pitchFamily="34" charset="0"/>
              </a:rPr>
              <a:t>Diapo suivante </a:t>
            </a:r>
            <a:endParaRPr lang="fr-FR" sz="1600" dirty="0" smtClean="0">
              <a:latin typeface="Arial" panose="020B0604020202020204" pitchFamily="34" charset="0"/>
              <a:cs typeface="Arial" panose="020B0604020202020204" pitchFamily="34" charset="0"/>
            </a:endParaRPr>
          </a:p>
          <a:p>
            <a:pPr marL="522288" lvl="1" indent="0">
              <a:buNone/>
              <a:defRPr/>
            </a:pPr>
            <a:endParaRPr lang="fr-FR" sz="1600" dirty="0" smtClean="0">
              <a:latin typeface="Arial" panose="020B0604020202020204" pitchFamily="34" charset="0"/>
              <a:cs typeface="Arial" panose="020B0604020202020204" pitchFamily="34" charset="0"/>
            </a:endParaRPr>
          </a:p>
          <a:p>
            <a:pPr marL="342900" lvl="1" indent="-342900">
              <a:buFont typeface="Wingdings" pitchFamily="2" charset="2"/>
              <a:buChar char="§"/>
              <a:defRPr/>
            </a:pPr>
            <a:r>
              <a:rPr lang="fr-FR" sz="1800" b="1" dirty="0">
                <a:solidFill>
                  <a:srgbClr val="FF3399"/>
                </a:solidFill>
                <a:latin typeface="Arial" panose="020B0604020202020204" pitchFamily="34" charset="0"/>
                <a:ea typeface="+mn-ea"/>
                <a:cs typeface="Arial" panose="020B0604020202020204" pitchFamily="34" charset="0"/>
              </a:rPr>
              <a:t>VOTE pour approbation des </a:t>
            </a:r>
            <a:r>
              <a:rPr lang="fr-FR" sz="1800" b="1" dirty="0" smtClean="0">
                <a:solidFill>
                  <a:srgbClr val="FF3399"/>
                </a:solidFill>
                <a:latin typeface="Arial" panose="020B0604020202020204" pitchFamily="34" charset="0"/>
                <a:ea typeface="+mn-ea"/>
                <a:cs typeface="Arial" panose="020B0604020202020204" pitchFamily="34" charset="0"/>
              </a:rPr>
              <a:t>comptes</a:t>
            </a:r>
          </a:p>
          <a:p>
            <a:pPr lvl="1">
              <a:defRPr/>
            </a:pPr>
            <a:r>
              <a:rPr lang="fr-FR" sz="1600" dirty="0">
                <a:latin typeface="Arial" panose="020B0604020202020204" pitchFamily="34" charset="0"/>
                <a:cs typeface="Arial" panose="020B0604020202020204" pitchFamily="34" charset="0"/>
              </a:rPr>
              <a:t>A main levée sauf opposition</a:t>
            </a:r>
          </a:p>
          <a:p>
            <a:pPr marL="522288" lvl="1" indent="0">
              <a:buFont typeface="Webdings" pitchFamily="18" charset="2"/>
              <a:buNone/>
              <a:defRPr/>
            </a:pPr>
            <a:endParaRPr lang="fr-FR" sz="12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600" dirty="0" smtClean="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600" dirty="0" smtClean="0">
              <a:latin typeface="Arial" panose="020B0604020202020204" pitchFamily="34" charset="0"/>
              <a:cs typeface="Arial" panose="020B0604020202020204" pitchFamily="34" charset="0"/>
            </a:endParaRPr>
          </a:p>
          <a:p>
            <a:pPr marL="0" indent="0">
              <a:buFont typeface="Wingdings" pitchFamily="2" charset="2"/>
              <a:buNone/>
              <a:defRPr/>
            </a:pPr>
            <a:endParaRPr lang="fr-FR" dirty="0">
              <a:latin typeface="Arial" panose="020B0604020202020204" pitchFamily="34" charset="0"/>
              <a:cs typeface="Arial" panose="020B0604020202020204" pitchFamily="34" charset="0"/>
            </a:endParaRPr>
          </a:p>
          <a:p>
            <a:pPr lvl="1">
              <a:defRPr/>
            </a:pPr>
            <a:endParaRPr lang="fr-FR" sz="1400" dirty="0" smtClean="0"/>
          </a:p>
          <a:p>
            <a:pPr>
              <a:defRPr/>
            </a:pPr>
            <a:endParaRPr lang="fr-FR" sz="1800" dirty="0" smtClean="0"/>
          </a:p>
          <a:p>
            <a:pPr>
              <a:defRPr/>
            </a:pPr>
            <a:endParaRPr lang="fr-FR" sz="2000" dirty="0" smtClean="0">
              <a:latin typeface="Arial" panose="020B0604020202020204" pitchFamily="34" charset="0"/>
              <a:cs typeface="Arial" panose="020B0604020202020204" pitchFamily="34" charset="0"/>
            </a:endParaRPr>
          </a:p>
          <a:p>
            <a:pPr>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14339" name="Titre 1"/>
          <p:cNvSpPr>
            <a:spLocks noGrp="1"/>
          </p:cNvSpPr>
          <p:nvPr>
            <p:ph type="title"/>
          </p:nvPr>
        </p:nvSpPr>
        <p:spPr>
          <a:xfrm>
            <a:off x="1763713" y="188913"/>
            <a:ext cx="7200900" cy="725487"/>
          </a:xfrm>
        </p:spPr>
        <p:txBody>
          <a:bodyPr/>
          <a:lstStyle/>
          <a:p>
            <a:r>
              <a:rPr lang="fr-FR" altLang="fr-FR" sz="2800" i="1" smtClean="0">
                <a:solidFill>
                  <a:srgbClr val="44C6EC"/>
                </a:solidFill>
              </a:rPr>
              <a:t>Frais de fonctionnement &amp; mission 2020</a:t>
            </a:r>
            <a:endParaRPr lang="fr-FR" altLang="fr-FR" sz="2800" smtClean="0">
              <a:solidFill>
                <a:srgbClr val="44C6EC"/>
              </a:solidFill>
            </a:endParaRPr>
          </a:p>
        </p:txBody>
      </p:sp>
      <p:sp>
        <p:nvSpPr>
          <p:cNvPr id="14340" name="Espace réservé du numéro de diapositive 1"/>
          <p:cNvSpPr>
            <a:spLocks noGrp="1"/>
          </p:cNvSpPr>
          <p:nvPr>
            <p:ph type="sldNum" sz="quarter" idx="10"/>
          </p:nvPr>
        </p:nvSpPr>
        <p:spPr>
          <a:noFill/>
        </p:spPr>
        <p:txBody>
          <a:bodyPr/>
          <a:lstStyle/>
          <a:p>
            <a:fld id="{C4E6A475-1D29-41C1-A7E9-A6AAF47E67F3}" type="slidenum">
              <a:rPr lang="fr-FR" altLang="fr-FR"/>
              <a:pPr/>
              <a:t>6</a:t>
            </a:fld>
            <a:endParaRPr lang="fr-FR" alt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268413"/>
            <a:ext cx="8640763" cy="4984750"/>
          </a:xfrm>
        </p:spPr>
        <p:txBody>
          <a:bodyPr/>
          <a:lstStyle/>
          <a:p>
            <a:pPr marL="522288" lvl="1" indent="0">
              <a:buFont typeface="Webdings" pitchFamily="18" charset="2"/>
              <a:buNone/>
              <a:defRPr/>
            </a:pPr>
            <a:endParaRPr lang="fr-FR" sz="12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600" dirty="0" smtClean="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600" dirty="0" smtClean="0">
              <a:latin typeface="Arial" panose="020B0604020202020204" pitchFamily="34" charset="0"/>
              <a:cs typeface="Arial" panose="020B0604020202020204" pitchFamily="34" charset="0"/>
            </a:endParaRPr>
          </a:p>
          <a:p>
            <a:pPr marL="0" indent="0">
              <a:buFont typeface="Wingdings" pitchFamily="2" charset="2"/>
              <a:buNone/>
              <a:defRPr/>
            </a:pPr>
            <a:endParaRPr lang="fr-FR" dirty="0">
              <a:latin typeface="Arial" panose="020B0604020202020204" pitchFamily="34" charset="0"/>
              <a:cs typeface="Arial" panose="020B0604020202020204" pitchFamily="34" charset="0"/>
            </a:endParaRPr>
          </a:p>
          <a:p>
            <a:pPr lvl="1">
              <a:defRPr/>
            </a:pPr>
            <a:endParaRPr lang="fr-FR" sz="1400" dirty="0" smtClean="0"/>
          </a:p>
          <a:p>
            <a:pPr>
              <a:defRPr/>
            </a:pPr>
            <a:endParaRPr lang="fr-FR" sz="1800" dirty="0" smtClean="0"/>
          </a:p>
          <a:p>
            <a:pPr>
              <a:defRPr/>
            </a:pPr>
            <a:endParaRPr lang="fr-FR" sz="2000" dirty="0" smtClean="0">
              <a:latin typeface="Arial" panose="020B0604020202020204" pitchFamily="34" charset="0"/>
              <a:cs typeface="Arial" panose="020B0604020202020204" pitchFamily="34" charset="0"/>
            </a:endParaRPr>
          </a:p>
          <a:p>
            <a:pPr>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dirty="0" smtClean="0">
              <a:latin typeface="Arial" panose="020B0604020202020204" pitchFamily="34" charset="0"/>
              <a:cs typeface="Arial" panose="020B0604020202020204" pitchFamily="34" charset="0"/>
            </a:endParaRPr>
          </a:p>
          <a:p>
            <a:pPr>
              <a:defRPr/>
            </a:pPr>
            <a:endParaRPr lang="fr-FR" dirty="0" smtClean="0">
              <a:latin typeface="Arial" panose="020B0604020202020204" pitchFamily="34" charset="0"/>
              <a:cs typeface="Arial" panose="020B0604020202020204" pitchFamily="34" charset="0"/>
            </a:endParaRPr>
          </a:p>
          <a:p>
            <a:pPr lvl="1">
              <a:defRPr/>
            </a:pPr>
            <a:endParaRPr lang="fr-FR" dirty="0" smtClean="0"/>
          </a:p>
          <a:p>
            <a:pPr>
              <a:defRPr/>
            </a:pPr>
            <a:endParaRPr lang="fr-FR" dirty="0"/>
          </a:p>
        </p:txBody>
      </p:sp>
      <p:sp>
        <p:nvSpPr>
          <p:cNvPr id="16387" name="Titre 1"/>
          <p:cNvSpPr>
            <a:spLocks noGrp="1"/>
          </p:cNvSpPr>
          <p:nvPr>
            <p:ph type="title"/>
          </p:nvPr>
        </p:nvSpPr>
        <p:spPr>
          <a:xfrm>
            <a:off x="1763713" y="188913"/>
            <a:ext cx="7200900" cy="725487"/>
          </a:xfrm>
        </p:spPr>
        <p:txBody>
          <a:bodyPr/>
          <a:lstStyle/>
          <a:p>
            <a:r>
              <a:rPr lang="fr-FR" altLang="fr-FR" sz="2800" i="1" smtClean="0">
                <a:solidFill>
                  <a:srgbClr val="44C6EC"/>
                </a:solidFill>
              </a:rPr>
              <a:t>Détails des recettes/dépenses 2020</a:t>
            </a:r>
            <a:endParaRPr lang="fr-FR" altLang="fr-FR" sz="2800" smtClean="0">
              <a:solidFill>
                <a:srgbClr val="44C6EC"/>
              </a:solidFill>
            </a:endParaRPr>
          </a:p>
        </p:txBody>
      </p:sp>
      <p:pic>
        <p:nvPicPr>
          <p:cNvPr id="16388" name="Image 1"/>
          <p:cNvPicPr>
            <a:picLocks noChangeAspect="1"/>
          </p:cNvPicPr>
          <p:nvPr/>
        </p:nvPicPr>
        <p:blipFill>
          <a:blip r:embed="rId3" cstate="print"/>
          <a:srcRect/>
          <a:stretch>
            <a:fillRect/>
          </a:stretch>
        </p:blipFill>
        <p:spPr bwMode="auto">
          <a:xfrm>
            <a:off x="900113" y="1484313"/>
            <a:ext cx="7378700" cy="5122862"/>
          </a:xfrm>
          <a:prstGeom prst="rect">
            <a:avLst/>
          </a:prstGeom>
          <a:noFill/>
          <a:ln w="9525">
            <a:noFill/>
            <a:miter lim="800000"/>
            <a:headEnd/>
            <a:tailEnd/>
          </a:ln>
        </p:spPr>
      </p:pic>
      <p:sp>
        <p:nvSpPr>
          <p:cNvPr id="16389" name="Espace réservé du numéro de diapositive 1"/>
          <p:cNvSpPr>
            <a:spLocks noGrp="1"/>
          </p:cNvSpPr>
          <p:nvPr>
            <p:ph type="sldNum" sz="quarter" idx="10"/>
          </p:nvPr>
        </p:nvSpPr>
        <p:spPr>
          <a:noFill/>
        </p:spPr>
        <p:txBody>
          <a:bodyPr/>
          <a:lstStyle/>
          <a:p>
            <a:fld id="{F9C5B74A-676A-40A5-84D4-518F08FCA921}" type="slidenum">
              <a:rPr lang="fr-FR" altLang="fr-FR"/>
              <a:pPr/>
              <a:t>7</a:t>
            </a:fld>
            <a:endParaRPr lang="fr-FR" alt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4F6FC"/>
        </a:solidFill>
        <a:effectLst/>
      </p:bgPr>
    </p:bg>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533400" y="1916113"/>
            <a:ext cx="8153400" cy="3457575"/>
          </a:xfrm>
        </p:spPr>
        <p:txBody>
          <a:bodyPr/>
          <a:lstStyle/>
          <a:p>
            <a:pPr marL="0" indent="0">
              <a:buFont typeface="Wingdings" pitchFamily="2" charset="2"/>
              <a:buNone/>
            </a:pPr>
            <a:endParaRPr lang="fr-FR" altLang="fr-FR" smtClean="0"/>
          </a:p>
          <a:p>
            <a:pPr marL="0" indent="0">
              <a:buFont typeface="Wingdings" pitchFamily="2" charset="2"/>
              <a:buNone/>
            </a:pPr>
            <a:endParaRPr lang="fr-FR" altLang="fr-FR" smtClean="0"/>
          </a:p>
          <a:p>
            <a:pPr marL="0" indent="0" algn="ctr">
              <a:buFont typeface="Wingdings" pitchFamily="2" charset="2"/>
              <a:buNone/>
            </a:pPr>
            <a:r>
              <a:rPr lang="fr-FR" altLang="fr-FR" sz="5400" b="1" smtClean="0">
                <a:solidFill>
                  <a:srgbClr val="FF3399"/>
                </a:solidFill>
              </a:rPr>
              <a:t>Appel à cotisation 2021</a:t>
            </a:r>
          </a:p>
        </p:txBody>
      </p:sp>
      <p:sp>
        <p:nvSpPr>
          <p:cNvPr id="18435" name="Espace réservé du numéro de diapositive 1"/>
          <p:cNvSpPr>
            <a:spLocks noGrp="1"/>
          </p:cNvSpPr>
          <p:nvPr>
            <p:ph type="sldNum" sz="quarter" idx="10"/>
          </p:nvPr>
        </p:nvSpPr>
        <p:spPr>
          <a:noFill/>
        </p:spPr>
        <p:txBody>
          <a:bodyPr/>
          <a:lstStyle/>
          <a:p>
            <a:fld id="{95BC9814-3E2B-4AD8-8E8A-274A72B47C29}" type="slidenum">
              <a:rPr lang="fr-FR" altLang="fr-FR"/>
              <a:pPr/>
              <a:t>8</a:t>
            </a:fld>
            <a:endParaRPr lang="fr-FR" alt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1211263"/>
            <a:ext cx="8640763" cy="4911725"/>
          </a:xfrm>
        </p:spPr>
        <p:txBody>
          <a:bodyPr/>
          <a:lstStyle/>
          <a:p>
            <a:pPr marL="0" indent="0">
              <a:buFont typeface="Wingdings" pitchFamily="2" charset="2"/>
              <a:buNone/>
              <a:defRPr/>
            </a:pPr>
            <a:r>
              <a:rPr lang="fr-FR" sz="2000" dirty="0" smtClean="0">
                <a:latin typeface="Arial" panose="020B0604020202020204" pitchFamily="34" charset="0"/>
                <a:cs typeface="Arial" panose="020B0604020202020204" pitchFamily="34" charset="0"/>
              </a:rPr>
              <a:t>Même procédure qu’en 2020, à savoir : </a:t>
            </a:r>
            <a:endParaRPr lang="fr-FR" sz="2000" dirty="0">
              <a:latin typeface="Arial" panose="020B0604020202020204" pitchFamily="34" charset="0"/>
              <a:cs typeface="Arial" panose="020B0604020202020204" pitchFamily="34" charset="0"/>
            </a:endParaRPr>
          </a:p>
          <a:p>
            <a:pPr>
              <a:defRPr/>
            </a:pPr>
            <a:r>
              <a:rPr lang="fr-FR" sz="2000" dirty="0">
                <a:latin typeface="Arial" panose="020B0604020202020204" pitchFamily="34" charset="0"/>
                <a:cs typeface="Arial" panose="020B0604020202020204" pitchFamily="34" charset="0"/>
              </a:rPr>
              <a:t>Montant : 1 € symbolique par an et par personne</a:t>
            </a:r>
          </a:p>
          <a:p>
            <a:pPr>
              <a:defRPr/>
            </a:pPr>
            <a:r>
              <a:rPr lang="fr-FR" sz="2000" dirty="0" smtClean="0">
                <a:latin typeface="Arial" panose="020B0604020202020204" pitchFamily="34" charset="0"/>
                <a:cs typeface="Arial" panose="020B0604020202020204" pitchFamily="34" charset="0"/>
              </a:rPr>
              <a:t>Mi-juin : LG lance </a:t>
            </a:r>
            <a:r>
              <a:rPr lang="fr-FR" sz="2000" dirty="0">
                <a:latin typeface="Arial" panose="020B0604020202020204" pitchFamily="34" charset="0"/>
                <a:cs typeface="Arial" panose="020B0604020202020204" pitchFamily="34" charset="0"/>
              </a:rPr>
              <a:t>l'appel à </a:t>
            </a:r>
            <a:r>
              <a:rPr lang="fr-FR" sz="2000" dirty="0" smtClean="0">
                <a:latin typeface="Arial" panose="020B0604020202020204" pitchFamily="34" charset="0"/>
                <a:cs typeface="Arial" panose="020B0604020202020204" pitchFamily="34" charset="0"/>
              </a:rPr>
              <a:t>cotisation par mail</a:t>
            </a:r>
          </a:p>
          <a:p>
            <a:pPr>
              <a:defRPr/>
            </a:pPr>
            <a:r>
              <a:rPr lang="fr-FR" sz="2000" dirty="0" smtClean="0">
                <a:latin typeface="Arial" panose="020B0604020202020204" pitchFamily="34" charset="0"/>
                <a:cs typeface="Arial" panose="020B0604020202020204" pitchFamily="34" charset="0"/>
              </a:rPr>
              <a:t>Retour demandé pour le 15 septembre</a:t>
            </a:r>
            <a:endParaRPr lang="fr-FR" sz="2000" dirty="0">
              <a:latin typeface="Arial" panose="020B0604020202020204" pitchFamily="34" charset="0"/>
              <a:cs typeface="Arial" panose="020B0604020202020204" pitchFamily="34" charset="0"/>
            </a:endParaRPr>
          </a:p>
          <a:p>
            <a:pPr>
              <a:defRPr/>
            </a:pPr>
            <a:r>
              <a:rPr lang="fr-FR" sz="2000" dirty="0" smtClean="0">
                <a:latin typeface="Arial" panose="020B0604020202020204" pitchFamily="34" charset="0"/>
                <a:cs typeface="Arial" panose="020B0604020202020204" pitchFamily="34" charset="0"/>
              </a:rPr>
              <a:t>Une fiche Excel pour mise à jour de l’annuaire incluant les membres du CRCM « élargi » adhérents / non adhérents </a:t>
            </a:r>
            <a:endParaRPr lang="fr-FR" sz="2000" dirty="0">
              <a:latin typeface="Arial" panose="020B0604020202020204" pitchFamily="34" charset="0"/>
              <a:cs typeface="Arial" panose="020B0604020202020204" pitchFamily="34" charset="0"/>
            </a:endParaRPr>
          </a:p>
          <a:p>
            <a:pPr lvl="1">
              <a:defRPr/>
            </a:pPr>
            <a:r>
              <a:rPr lang="fr-FR" sz="1800" dirty="0" smtClean="0">
                <a:latin typeface="Arial" panose="020B0604020202020204" pitchFamily="34" charset="0"/>
                <a:cs typeface="Arial" panose="020B0604020202020204" pitchFamily="34" charset="0"/>
              </a:rPr>
              <a:t>CRCM élargi = représentants </a:t>
            </a:r>
            <a:r>
              <a:rPr lang="fr-FR" sz="1800" dirty="0">
                <a:latin typeface="Arial" panose="020B0604020202020204" pitchFamily="34" charset="0"/>
                <a:cs typeface="Arial" panose="020B0604020202020204" pitchFamily="34" charset="0"/>
              </a:rPr>
              <a:t>des parents/patients, </a:t>
            </a:r>
            <a:r>
              <a:rPr lang="fr-FR" sz="1800" dirty="0" smtClean="0">
                <a:latin typeface="Arial" panose="020B0604020202020204" pitchFamily="34" charset="0"/>
                <a:cs typeface="Arial" panose="020B0604020202020204" pitchFamily="34" charset="0"/>
              </a:rPr>
              <a:t>des équipes associées...</a:t>
            </a:r>
          </a:p>
          <a:p>
            <a:pPr>
              <a:defRPr/>
            </a:pPr>
            <a:r>
              <a:rPr lang="fr-FR" sz="2000" dirty="0" smtClean="0">
                <a:latin typeface="Arial" panose="020B0604020202020204" pitchFamily="34" charset="0"/>
                <a:cs typeface="Arial" panose="020B0604020202020204" pitchFamily="34" charset="0"/>
              </a:rPr>
              <a:t>Chèque à adresser par voie postale à LG</a:t>
            </a:r>
          </a:p>
          <a:p>
            <a:pPr algn="just">
              <a:defRPr/>
            </a:pPr>
            <a:r>
              <a:rPr lang="fr-FR" sz="2000" dirty="0" smtClean="0">
                <a:latin typeface="Arial" panose="020B0604020202020204" pitchFamily="34" charset="0"/>
                <a:cs typeface="Arial" panose="020B0604020202020204" pitchFamily="34" charset="0"/>
              </a:rPr>
              <a:t>Pour les adhérents : une adresse email « nominative » professionnelle ou personnelle (confidentielle) est demandée</a:t>
            </a:r>
          </a:p>
          <a:p>
            <a:pPr algn="just">
              <a:defRPr/>
            </a:pPr>
            <a:r>
              <a:rPr lang="fr-FR" sz="2000" b="1" i="1" dirty="0">
                <a:solidFill>
                  <a:srgbClr val="FF3399"/>
                </a:solidFill>
                <a:latin typeface="Arial" panose="020B0604020202020204" pitchFamily="34" charset="0"/>
                <a:cs typeface="Arial" panose="020B0604020202020204" pitchFamily="34" charset="0"/>
              </a:rPr>
              <a:t>Avis aux retardataires...!</a:t>
            </a:r>
          </a:p>
          <a:p>
            <a:pPr algn="just">
              <a:defRPr/>
            </a:pPr>
            <a:r>
              <a:rPr lang="fr-FR" sz="2000" dirty="0" smtClean="0">
                <a:latin typeface="Arial" panose="020B0604020202020204" pitchFamily="34" charset="0"/>
                <a:cs typeface="Arial" panose="020B0604020202020204" pitchFamily="34" charset="0"/>
              </a:rPr>
              <a:t>A priori, la procédure ayant fait ses preuves, elle sera maintenant retenue chaque année</a:t>
            </a:r>
          </a:p>
          <a:p>
            <a:pPr marL="0" indent="0" algn="just">
              <a:buFont typeface="Wingdings" pitchFamily="2" charset="2"/>
              <a:buNone/>
              <a:defRPr/>
            </a:pPr>
            <a:endParaRPr lang="fr-FR" sz="2000" b="1" i="1" dirty="0" smtClean="0">
              <a:solidFill>
                <a:srgbClr val="FF3399"/>
              </a:solidFill>
              <a:latin typeface="Arial" panose="020B0604020202020204" pitchFamily="34" charset="0"/>
              <a:cs typeface="Arial" panose="020B0604020202020204" pitchFamily="34" charset="0"/>
            </a:endParaRPr>
          </a:p>
          <a:p>
            <a:pPr marL="0" indent="0">
              <a:buFont typeface="Wingdings" pitchFamily="2" charset="2"/>
              <a:buNone/>
              <a:defRPr/>
            </a:pPr>
            <a:endParaRPr lang="fr-FR" sz="20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400" dirty="0" smtClean="0">
              <a:latin typeface="Arial" panose="020B0604020202020204" pitchFamily="34" charset="0"/>
              <a:cs typeface="Arial" panose="020B0604020202020204" pitchFamily="34" charset="0"/>
            </a:endParaRPr>
          </a:p>
          <a:p>
            <a:pPr marL="0" indent="0">
              <a:buFont typeface="Wingdings" pitchFamily="2" charset="2"/>
              <a:buNone/>
              <a:defRPr/>
            </a:pPr>
            <a:endParaRPr lang="fr-FR" sz="2000" dirty="0">
              <a:latin typeface="Arial" panose="020B0604020202020204" pitchFamily="34" charset="0"/>
              <a:cs typeface="Arial" panose="020B0604020202020204" pitchFamily="34" charset="0"/>
            </a:endParaRPr>
          </a:p>
          <a:p>
            <a:pPr>
              <a:defRPr/>
            </a:pPr>
            <a:endParaRPr lang="fr-FR" sz="1600" dirty="0" smtClean="0"/>
          </a:p>
          <a:p>
            <a:pPr lvl="1">
              <a:defRPr/>
            </a:pPr>
            <a:endParaRPr lang="fr-FR" sz="1200" dirty="0" smtClean="0"/>
          </a:p>
          <a:p>
            <a:pPr>
              <a:defRPr/>
            </a:pPr>
            <a:endParaRPr lang="fr-FR" sz="1600" dirty="0" smtClean="0"/>
          </a:p>
          <a:p>
            <a:pPr>
              <a:defRPr/>
            </a:pPr>
            <a:endParaRPr lang="fr-FR" sz="1800" dirty="0" smtClean="0">
              <a:latin typeface="Arial" panose="020B0604020202020204" pitchFamily="34" charset="0"/>
              <a:cs typeface="Arial" panose="020B0604020202020204" pitchFamily="34" charset="0"/>
            </a:endParaRPr>
          </a:p>
          <a:p>
            <a:pPr>
              <a:defRPr/>
            </a:pPr>
            <a:endParaRPr lang="fr-FR" sz="1800" dirty="0">
              <a:latin typeface="Arial" panose="020B0604020202020204" pitchFamily="34" charset="0"/>
              <a:cs typeface="Arial" panose="020B0604020202020204" pitchFamily="34" charset="0"/>
            </a:endParaRPr>
          </a:p>
          <a:p>
            <a:pPr marL="522288" lvl="1" indent="0">
              <a:buFont typeface="Webdings" pitchFamily="18" charset="2"/>
              <a:buNone/>
              <a:defRPr/>
            </a:pPr>
            <a:endParaRPr lang="fr-FR" sz="1800" dirty="0" smtClean="0">
              <a:latin typeface="Arial" panose="020B0604020202020204" pitchFamily="34" charset="0"/>
              <a:cs typeface="Arial" panose="020B0604020202020204" pitchFamily="34" charset="0"/>
            </a:endParaRPr>
          </a:p>
          <a:p>
            <a:pPr>
              <a:defRPr/>
            </a:pPr>
            <a:endParaRPr lang="fr-FR" sz="2000" dirty="0" smtClean="0">
              <a:latin typeface="Arial" panose="020B0604020202020204" pitchFamily="34" charset="0"/>
              <a:cs typeface="Arial" panose="020B0604020202020204" pitchFamily="34" charset="0"/>
            </a:endParaRPr>
          </a:p>
          <a:p>
            <a:pPr lvl="1">
              <a:defRPr/>
            </a:pPr>
            <a:endParaRPr lang="fr-FR" sz="1800" dirty="0" smtClean="0"/>
          </a:p>
          <a:p>
            <a:pPr>
              <a:defRPr/>
            </a:pPr>
            <a:endParaRPr lang="fr-FR" sz="2000" dirty="0"/>
          </a:p>
        </p:txBody>
      </p:sp>
      <p:sp>
        <p:nvSpPr>
          <p:cNvPr id="19459" name="Titre 1"/>
          <p:cNvSpPr>
            <a:spLocks noGrp="1"/>
          </p:cNvSpPr>
          <p:nvPr>
            <p:ph type="title"/>
          </p:nvPr>
        </p:nvSpPr>
        <p:spPr/>
        <p:txBody>
          <a:bodyPr/>
          <a:lstStyle/>
          <a:p>
            <a:r>
              <a:rPr lang="fr-FR" altLang="fr-FR" smtClean="0">
                <a:solidFill>
                  <a:srgbClr val="44C6EC"/>
                </a:solidFill>
              </a:rPr>
              <a:t>Organisation</a:t>
            </a:r>
          </a:p>
        </p:txBody>
      </p:sp>
      <p:sp>
        <p:nvSpPr>
          <p:cNvPr id="19460" name="Espace réservé du numéro de diapositive 1"/>
          <p:cNvSpPr>
            <a:spLocks noGrp="1"/>
          </p:cNvSpPr>
          <p:nvPr>
            <p:ph type="sldNum" sz="quarter" idx="10"/>
          </p:nvPr>
        </p:nvSpPr>
        <p:spPr>
          <a:noFill/>
        </p:spPr>
        <p:txBody>
          <a:bodyPr/>
          <a:lstStyle/>
          <a:p>
            <a:fld id="{5B492E20-1B3B-4CA4-AE8F-E42960BB9AB0}" type="slidenum">
              <a:rPr lang="fr-FR" altLang="fr-FR"/>
              <a:pPr/>
              <a:t>9</a:t>
            </a:fld>
            <a:endParaRPr lang="fr-FR" alt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MO">
  <a:themeElements>
    <a:clrScheme name="masqueA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queAG">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4200" b="1" i="0" u="none" strike="noStrike" cap="none" normalizeH="0" baseline="0" smtClean="0">
            <a:ln>
              <a:noFill/>
            </a:ln>
            <a:solidFill>
              <a:srgbClr val="008E8B"/>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4200" b="1" i="0" u="none" strike="noStrike" cap="none" normalizeH="0" baseline="0" smtClean="0">
            <a:ln>
              <a:noFill/>
            </a:ln>
            <a:solidFill>
              <a:srgbClr val="008E8B"/>
            </a:solidFill>
            <a:effectLst/>
            <a:latin typeface="Arial" charset="0"/>
          </a:defRPr>
        </a:defPPr>
      </a:lstStyle>
    </a:lnDef>
  </a:objectDefaults>
  <a:extraClrSchemeLst>
    <a:extraClrScheme>
      <a:clrScheme name="masqueA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queA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queA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queA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queA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queA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queA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queA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queA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queA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queA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queA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RMO">
  <a:themeElements>
    <a:clrScheme name="masqueA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queAG">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4200" b="1" i="0" u="none" strike="noStrike" cap="none" normalizeH="0" baseline="0" smtClean="0">
            <a:ln>
              <a:noFill/>
            </a:ln>
            <a:solidFill>
              <a:srgbClr val="008E8B"/>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4200" b="1" i="0" u="none" strike="noStrike" cap="none" normalizeH="0" baseline="0" smtClean="0">
            <a:ln>
              <a:noFill/>
            </a:ln>
            <a:solidFill>
              <a:srgbClr val="008E8B"/>
            </a:solidFill>
            <a:effectLst/>
            <a:latin typeface="Arial" charset="0"/>
          </a:defRPr>
        </a:defPPr>
      </a:lstStyle>
    </a:lnDef>
  </a:objectDefaults>
  <a:extraClrSchemeLst>
    <a:extraClrScheme>
      <a:clrScheme name="masqueA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queA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queA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queA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queA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queA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queA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queA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queA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queA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queA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queA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1144</TotalTime>
  <Words>388</Words>
  <Application>Microsoft Office PowerPoint</Application>
  <PresentationFormat>Affichage à l'écran (4:3)</PresentationFormat>
  <Paragraphs>208</Paragraphs>
  <Slides>13</Slides>
  <Notes>7</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13</vt:i4>
      </vt:variant>
    </vt:vector>
  </HeadingPairs>
  <TitlesOfParts>
    <vt:vector size="21" baseType="lpstr">
      <vt:lpstr>Arial</vt:lpstr>
      <vt:lpstr>Calibri</vt:lpstr>
      <vt:lpstr>Comic Sans MS</vt:lpstr>
      <vt:lpstr>Verdana</vt:lpstr>
      <vt:lpstr>Webdings</vt:lpstr>
      <vt:lpstr>Wingdings</vt:lpstr>
      <vt:lpstr>RMO</vt:lpstr>
      <vt:lpstr>4_RMO</vt:lpstr>
      <vt:lpstr>Assemblée Générale du 7 octobre 2021</vt:lpstr>
      <vt:lpstr>Présentation PowerPoint</vt:lpstr>
      <vt:lpstr>Réunions 2022</vt:lpstr>
      <vt:lpstr>Rencontres des IDEC</vt:lpstr>
      <vt:lpstr>Présentation PowerPoint</vt:lpstr>
      <vt:lpstr>Frais de fonctionnement &amp; mission 2020</vt:lpstr>
      <vt:lpstr>Détails des recettes/dépenses 2020</vt:lpstr>
      <vt:lpstr>Présentation PowerPoint</vt:lpstr>
      <vt:lpstr>Organisation</vt:lpstr>
      <vt:lpstr>Présentation PowerPoint</vt:lpstr>
      <vt:lpstr>Renouvellement du CA</vt:lpstr>
      <vt:lpstr>Membres actuels du CA</vt:lpstr>
      <vt:lpstr>Présentation PowerPoint</vt:lpstr>
    </vt:vector>
  </TitlesOfParts>
  <Company>CH PERHARIDY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40ème Réunion   25 octobre 2012  NANTES</dc:title>
  <dc:creator>LGU2512</dc:creator>
  <cp:lastModifiedBy>RAMEL Sophie</cp:lastModifiedBy>
  <cp:revision>166</cp:revision>
  <cp:lastPrinted>2019-06-17T12:54:37Z</cp:lastPrinted>
  <dcterms:created xsi:type="dcterms:W3CDTF">2012-10-22T13:05:42Z</dcterms:created>
  <dcterms:modified xsi:type="dcterms:W3CDTF">2021-10-04T15:20:15Z</dcterms:modified>
</cp:coreProperties>
</file>