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265" r:id="rId3"/>
    <p:sldId id="258" r:id="rId4"/>
    <p:sldId id="271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83047" autoAdjust="0"/>
  </p:normalViewPr>
  <p:slideViewPr>
    <p:cSldViewPr>
      <p:cViewPr varScale="1">
        <p:scale>
          <a:sx n="86" d="100"/>
          <a:sy n="86" d="100"/>
        </p:scale>
        <p:origin x="-6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8FF50-DA3D-4E68-B5AE-8E372BAD8F3F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F4F9-7FD8-4C7A-B0B2-5B0D588602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14C5DB-8145-465E-95F7-FC147ACC2D69}" type="datetimeFigureOut">
              <a:rPr lang="fr-FR"/>
              <a:pPr>
                <a:defRPr/>
              </a:pPr>
              <a:t>10/10/2017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4E7490-8076-47AF-9BAA-9776A396B7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E7490-8076-47AF-9BAA-9776A396B7C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F530D4-C338-4F11-9670-EC70FBF5745A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E7490-8076-47AF-9BAA-9776A396B7C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3"/>
              <a:chOff x="-3" y="1562"/>
              <a:chExt cx="5763" cy="643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1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9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6C7B51-8894-46FB-BAD3-32AC7F283A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25512-5A4F-4C38-A916-E2E33F4569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BF8C-B152-45EF-BBF9-EDE5CE4EEC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438400"/>
            <a:ext cx="4648200" cy="917575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124200"/>
            <a:ext cx="4648200" cy="8382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3C79-AC7C-4AEA-9D74-032876981BD5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3538-8358-45C2-BDF5-E758D8F1CB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2956-2CE0-49CE-8950-03988D2E3972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374E-CD3C-4B46-84D4-ECA4E052861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7B19-A30E-4215-BEEF-4FCFA0110AA4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250D-8766-4597-A7E7-9D3EBACF776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1B22-3816-4351-86C6-867F91470EDA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83F2-91C8-4C0E-A753-C4AD4CC98A0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F9F9-F678-4990-B6E6-1C7F34D0F73E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A27-04DA-4C7B-B1CA-6DE6813FFB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9325-34E1-4A53-8A39-23E2BA63C763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A4F5-BD56-42F5-B27F-8C7C55E875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463B-8B7C-4BE2-BE04-6D78CF7D3786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AC85-F2CD-44F4-8454-6A647A90E55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89E7-55B2-436B-B20B-C549B1297E0D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9D85-E8BA-426A-AB01-FE65E9FDC4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CA115-39D7-45E1-92E9-48C3DF047F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5183-5B0F-48AB-8028-AB5B4CDDDD64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F408-0595-4929-9A63-B1ADB2A0E8E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F8CD-5365-48E2-9BC7-C2676340E8E7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7C57-4C98-4BCA-9B51-8D7E0100CA1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C1C7C-114F-412F-8737-D5B17229FFFE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0313-8F32-41A6-9EBB-2C9B4613BB9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CCB8B-B0D3-4B9A-8AB6-47099C592D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5EE9-DA23-4334-8896-269F576840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2343D-DDEC-43DF-A778-8B258F19D1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2FE1C-0360-43FA-AFDA-DD329456D0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C23D-E984-47B9-B5DE-E2EB5B2CEB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EEFEC-164A-4C3B-8A02-62BCB45877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BC7C9-8F7F-43A0-9DBA-7E07AFBF30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70" y="1674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69" y="175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35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48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195" y="1659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44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35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63" y="1658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13" y="1662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60" y="174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56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71" y="1683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80" y="170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5E7BF42-B87A-4017-A62A-EFFCA04F0D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510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730A6A7-B2F1-44CE-9431-4CA39C7240D0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2123368-1C4B-4906-8CB4-7360560A43F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-214346" y="2428868"/>
            <a:ext cx="5184776" cy="917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CR </a:t>
            </a:r>
            <a:r>
              <a:rPr lang="en-US" dirty="0" err="1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Groupe</a:t>
            </a:r>
            <a:r>
              <a:rPr lang="en-US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Réunions</a:t>
            </a:r>
            <a:r>
              <a:rPr lang="en-US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investigateurs</a:t>
            </a:r>
            <a:r>
              <a:rPr lang="en-US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”</a:t>
            </a:r>
          </a:p>
        </p:txBody>
      </p:sp>
      <p:pic>
        <p:nvPicPr>
          <p:cNvPr id="5123" name="Picture 4" descr="Logo couleurs 6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0900" y="115888"/>
            <a:ext cx="19431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3786190"/>
            <a:ext cx="471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45</a:t>
            </a:r>
            <a:r>
              <a:rPr lang="fr-FR" baseline="30000" dirty="0" smtClean="0"/>
              <a:t>e</a:t>
            </a:r>
            <a:r>
              <a:rPr lang="fr-FR" dirty="0" smtClean="0"/>
              <a:t> Réunion Annuelle du Réseau Muco Ouest 12 octobre </a:t>
            </a:r>
            <a:r>
              <a:rPr lang="fr-FR" dirty="0" smtClean="0"/>
              <a:t>2017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792163"/>
          </a:xfrm>
        </p:spPr>
        <p:txBody>
          <a:bodyPr/>
          <a:lstStyle/>
          <a:p>
            <a:pPr eaLnBrk="1" hangingPunct="1"/>
            <a:r>
              <a:rPr lang="fr-FR" b="1" i="1" smtClean="0">
                <a:latin typeface="Tahoma" pitchFamily="12" charset="0"/>
                <a:cs typeface="Tahoma" pitchFamily="12" charset="0"/>
              </a:rPr>
              <a:t>REUNIONS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857250" y="928670"/>
            <a:ext cx="7829550" cy="4071966"/>
          </a:xfrm>
        </p:spPr>
        <p:txBody>
          <a:bodyPr/>
          <a:lstStyle/>
          <a:p>
            <a:pPr eaLnBrk="1" hangingPunct="1"/>
            <a:r>
              <a:rPr lang="fr-FR" sz="1800" b="1" dirty="0" smtClean="0"/>
              <a:t>10 novembre 2016 (Thématique de la journée : la Génétique)</a:t>
            </a:r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/>
            <a:r>
              <a:rPr lang="fr-FR" sz="1800" b="1" dirty="0" smtClean="0"/>
              <a:t>2 mars 2017 </a:t>
            </a:r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/>
            <a:endParaRPr lang="fr-FR" sz="1800" b="1" dirty="0" smtClean="0"/>
          </a:p>
          <a:p>
            <a:pPr eaLnBrk="1" hangingPunct="1"/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</p:txBody>
      </p:sp>
      <p:pic>
        <p:nvPicPr>
          <p:cNvPr id="7" name="Image 6" descr="Sans tit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285860"/>
            <a:ext cx="4848902" cy="253400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643446"/>
            <a:ext cx="53149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792163"/>
          </a:xfrm>
        </p:spPr>
        <p:txBody>
          <a:bodyPr/>
          <a:lstStyle/>
          <a:p>
            <a:pPr eaLnBrk="1" hangingPunct="1"/>
            <a:r>
              <a:rPr lang="fr-FR" b="1" i="1" dirty="0" err="1" smtClean="0">
                <a:latin typeface="Tahoma" pitchFamily="12" charset="0"/>
                <a:cs typeface="Tahoma" pitchFamily="12" charset="0"/>
              </a:rPr>
              <a:t>PérinéoMucoRMO</a:t>
            </a:r>
            <a:endParaRPr lang="fr-FR" b="1" i="1" dirty="0" smtClean="0">
              <a:latin typeface="Tahoma" pitchFamily="12" charset="0"/>
              <a:cs typeface="Tahoma" pitchFamily="12" charset="0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857224" y="5214950"/>
            <a:ext cx="7829550" cy="1357322"/>
          </a:xfrm>
        </p:spPr>
        <p:txBody>
          <a:bodyPr/>
          <a:lstStyle/>
          <a:p>
            <a:pPr eaLnBrk="1" hangingPunct="1"/>
            <a:r>
              <a:rPr lang="fr-FR" sz="1800" b="1" dirty="0" smtClean="0"/>
              <a:t>92% des inclusions réalisé (180/194) </a:t>
            </a:r>
          </a:p>
          <a:p>
            <a:pPr eaLnBrk="1" hangingPunct="1"/>
            <a:r>
              <a:rPr lang="fr-FR" sz="1800" b="1" dirty="0" smtClean="0"/>
              <a:t>Valorisation en 2018</a:t>
            </a:r>
          </a:p>
          <a:p>
            <a:pPr eaLnBrk="1" hangingPunct="1"/>
            <a:r>
              <a:rPr lang="fr-FR" sz="1800" b="1" dirty="0" smtClean="0"/>
              <a:t>Monitoring + Dédommagement des centres                                    d’ici fin 2018 / début 2019</a:t>
            </a:r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>
              <a:buNone/>
            </a:pPr>
            <a:endParaRPr lang="fr-FR" sz="1800" b="1" dirty="0" smtClean="0"/>
          </a:p>
          <a:p>
            <a:pPr eaLnBrk="1" hangingPunct="1"/>
            <a:endParaRPr lang="fr-FR" sz="1800" b="1" dirty="0" smtClean="0"/>
          </a:p>
          <a:p>
            <a:pPr eaLnBrk="1" hangingPunct="1"/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  <a:p>
            <a:pPr lvl="1" eaLnBrk="1" hangingPunct="1">
              <a:buFontTx/>
              <a:buNone/>
            </a:pPr>
            <a:endParaRPr lang="fr-FR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786742" cy="42862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928688"/>
          </a:xfrm>
        </p:spPr>
        <p:txBody>
          <a:bodyPr/>
          <a:lstStyle/>
          <a:p>
            <a:pPr eaLnBrk="1" hangingPunct="1"/>
            <a:r>
              <a:rPr lang="fr-FR" sz="4000" b="1" i="1" dirty="0" smtClean="0">
                <a:latin typeface="Tahoma" pitchFamily="12" charset="0"/>
                <a:cs typeface="Tahoma" pitchFamily="12" charset="0"/>
              </a:rPr>
              <a:t>Participation Essais cliniques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87868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Industriel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857232"/>
            <a:ext cx="790575" cy="809625"/>
          </a:xfrm>
          <a:prstGeom prst="rect">
            <a:avLst/>
          </a:prstGeom>
        </p:spPr>
      </p:pic>
      <p:pic>
        <p:nvPicPr>
          <p:cNvPr id="7" name="Image 6" descr="Institutionnel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928670"/>
            <a:ext cx="1038225" cy="7905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857232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85786" y="0"/>
            <a:ext cx="7443814" cy="792162"/>
          </a:xfrm>
        </p:spPr>
        <p:txBody>
          <a:bodyPr/>
          <a:lstStyle/>
          <a:p>
            <a:pPr algn="l"/>
            <a:r>
              <a:rPr lang="fr-FR" sz="4000" b="1" i="1" dirty="0" smtClean="0">
                <a:latin typeface="Tahoma" pitchFamily="12" charset="0"/>
                <a:cs typeface="Tahoma" pitchFamily="12" charset="0"/>
              </a:rPr>
              <a:t>INCLUSIONS</a:t>
            </a:r>
            <a:endParaRPr lang="fr-FR" sz="4000" b="1" i="1" dirty="0">
              <a:solidFill>
                <a:srgbClr val="FFC000"/>
              </a:solidFill>
              <a:latin typeface="Tahoma" pitchFamily="12" charset="0"/>
              <a:cs typeface="Tahoma" pitchFamily="1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71546"/>
            <a:ext cx="914400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DSTIE">
  <a:themeElements>
    <a:clrScheme name="Personnalisé 13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0A84FF"/>
      </a:hlink>
      <a:folHlink>
        <a:srgbClr val="E1E1B7"/>
      </a:folHlink>
    </a:clrScheme>
    <a:fontScheme name="Thème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000000"/>
      </a:lt1>
      <a:dk2>
        <a:srgbClr val="17365D"/>
      </a:dk2>
      <a:lt2>
        <a:srgbClr val="943900"/>
      </a:lt2>
      <a:accent1>
        <a:srgbClr val="638891"/>
      </a:accent1>
      <a:accent2>
        <a:srgbClr val="006238"/>
      </a:accent2>
      <a:accent3>
        <a:srgbClr val="000000"/>
      </a:accent3>
      <a:accent4>
        <a:srgbClr val="8064A2"/>
      </a:accent4>
      <a:accent5>
        <a:srgbClr val="4BACC6"/>
      </a:accent5>
      <a:accent6>
        <a:srgbClr val="A6534C"/>
      </a:accent6>
      <a:hlink>
        <a:srgbClr val="776E5D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DADSTIE</Template>
  <TotalTime>169</TotalTime>
  <Words>58</Words>
  <Application>Microsoft PowerPoint</Application>
  <PresentationFormat>Affichage à l'écran (4:3)</PresentationFormat>
  <Paragraphs>46</Paragraphs>
  <Slides>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DADSTIE</vt:lpstr>
      <vt:lpstr>2_Office Theme</vt:lpstr>
      <vt:lpstr>CR Groupe  “Réunions investigateurs”</vt:lpstr>
      <vt:lpstr>REUNIONS</vt:lpstr>
      <vt:lpstr>PérinéoMucoRMO</vt:lpstr>
      <vt:lpstr>Participation Essais cliniques</vt:lpstr>
      <vt:lpstr>INCLUSIONS</vt:lpstr>
    </vt:vector>
  </TitlesOfParts>
  <Company>Fondation ILDYS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“Réunions investigateurs”</dc:title>
  <dc:creator>lgu2512</dc:creator>
  <cp:lastModifiedBy>Notes</cp:lastModifiedBy>
  <cp:revision>38</cp:revision>
  <cp:lastPrinted>1601-01-01T00:00:00Z</cp:lastPrinted>
  <dcterms:created xsi:type="dcterms:W3CDTF">2015-09-08T12:45:52Z</dcterms:created>
  <dcterms:modified xsi:type="dcterms:W3CDTF">2017-10-10T08:11:13Z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